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2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3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4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5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notesSlides/notesSlide6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ink/ink7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29" r:id="rId2"/>
    <p:sldId id="400" r:id="rId3"/>
    <p:sldId id="459" r:id="rId4"/>
    <p:sldId id="496" r:id="rId5"/>
    <p:sldId id="461" r:id="rId6"/>
    <p:sldId id="488" r:id="rId7"/>
    <p:sldId id="495" r:id="rId8"/>
    <p:sldId id="474" r:id="rId9"/>
    <p:sldId id="462" r:id="rId10"/>
    <p:sldId id="464" r:id="rId11"/>
    <p:sldId id="465" r:id="rId12"/>
    <p:sldId id="490" r:id="rId13"/>
    <p:sldId id="489" r:id="rId14"/>
    <p:sldId id="466" r:id="rId15"/>
    <p:sldId id="463" r:id="rId16"/>
    <p:sldId id="460" r:id="rId17"/>
    <p:sldId id="468" r:id="rId18"/>
    <p:sldId id="467" r:id="rId19"/>
    <p:sldId id="469" r:id="rId20"/>
    <p:sldId id="470" r:id="rId21"/>
    <p:sldId id="471" r:id="rId22"/>
    <p:sldId id="472" r:id="rId23"/>
    <p:sldId id="473" r:id="rId24"/>
    <p:sldId id="475" r:id="rId25"/>
    <p:sldId id="476" r:id="rId26"/>
    <p:sldId id="477" r:id="rId27"/>
    <p:sldId id="478" r:id="rId28"/>
    <p:sldId id="479" r:id="rId29"/>
    <p:sldId id="480" r:id="rId30"/>
    <p:sldId id="481" r:id="rId31"/>
    <p:sldId id="484" r:id="rId32"/>
    <p:sldId id="482" r:id="rId33"/>
    <p:sldId id="485" r:id="rId34"/>
    <p:sldId id="486" r:id="rId35"/>
    <p:sldId id="487" r:id="rId36"/>
    <p:sldId id="491" r:id="rId37"/>
    <p:sldId id="492" r:id="rId38"/>
    <p:sldId id="493" r:id="rId39"/>
    <p:sldId id="4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5EC75C8C-8851-4EC1-83E3-ADCB0283ABBC}">
          <p14:sldIdLst>
            <p14:sldId id="429"/>
            <p14:sldId id="400"/>
            <p14:sldId id="459"/>
            <p14:sldId id="496"/>
            <p14:sldId id="461"/>
            <p14:sldId id="488"/>
            <p14:sldId id="495"/>
            <p14:sldId id="474"/>
            <p14:sldId id="462"/>
            <p14:sldId id="464"/>
            <p14:sldId id="465"/>
            <p14:sldId id="490"/>
            <p14:sldId id="489"/>
            <p14:sldId id="466"/>
            <p14:sldId id="463"/>
            <p14:sldId id="460"/>
            <p14:sldId id="468"/>
            <p14:sldId id="467"/>
            <p14:sldId id="469"/>
            <p14:sldId id="470"/>
            <p14:sldId id="471"/>
            <p14:sldId id="472"/>
            <p14:sldId id="473"/>
            <p14:sldId id="475"/>
            <p14:sldId id="476"/>
            <p14:sldId id="477"/>
            <p14:sldId id="478"/>
            <p14:sldId id="479"/>
            <p14:sldId id="480"/>
            <p14:sldId id="481"/>
            <p14:sldId id="484"/>
            <p14:sldId id="482"/>
            <p14:sldId id="485"/>
            <p14:sldId id="486"/>
            <p14:sldId id="487"/>
            <p14:sldId id="491"/>
            <p14:sldId id="492"/>
            <p14:sldId id="493"/>
            <p14:sldId id="494"/>
          </p14:sldIdLst>
        </p14:section>
        <p14:section name="Untitled Section" id="{1C800D76-3C72-4CB3-9FC9-AADDB526D82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5C6"/>
    <a:srgbClr val="D7D1CC"/>
    <a:srgbClr val="51247A"/>
    <a:srgbClr val="962A8B"/>
    <a:srgbClr val="E62645"/>
    <a:srgbClr val="2EA836"/>
    <a:srgbClr val="D9AC6D"/>
    <a:srgbClr val="EB602B"/>
    <a:srgbClr val="FBB800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1F0EA7-715C-4051-8BBC-327080CAA5E5}" v="209" dt="2023-11-21T01:00:26.1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hzad Kiani" userId="S::uqbkiani@uq.edu.au::d27299a4-0e71-4878-89c8-c51e96ec9f6f" providerId="AD" clId="Web-{118BCE74-9CE9-DD9E-9D6C-8DAFB0DEC6D4}"/>
    <pc:docChg chg="addSld modSld modSection">
      <pc:chgData name="Behzad Kiani" userId="S::uqbkiani@uq.edu.au::d27299a4-0e71-4878-89c8-c51e96ec9f6f" providerId="AD" clId="Web-{118BCE74-9CE9-DD9E-9D6C-8DAFB0DEC6D4}" dt="2023-09-01T23:51:14.281" v="220"/>
      <pc:docMkLst>
        <pc:docMk/>
      </pc:docMkLst>
      <pc:sldChg chg="modSp">
        <pc:chgData name="Behzad Kiani" userId="S::uqbkiani@uq.edu.au::d27299a4-0e71-4878-89c8-c51e96ec9f6f" providerId="AD" clId="Web-{118BCE74-9CE9-DD9E-9D6C-8DAFB0DEC6D4}" dt="2023-09-01T23:51:14.281" v="220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118BCE74-9CE9-DD9E-9D6C-8DAFB0DEC6D4}" dt="2023-09-01T23:51:14.281" v="220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modSp">
        <pc:chgData name="Behzad Kiani" userId="S::uqbkiani@uq.edu.au::d27299a4-0e71-4878-89c8-c51e96ec9f6f" providerId="AD" clId="Web-{118BCE74-9CE9-DD9E-9D6C-8DAFB0DEC6D4}" dt="2023-09-01T23:42:56.601" v="125" actId="20577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118BCE74-9CE9-DD9E-9D6C-8DAFB0DEC6D4}" dt="2023-09-01T23:42:56.601" v="125" actId="20577"/>
          <ac:spMkLst>
            <pc:docMk/>
            <pc:sldMk cId="1575152406" sldId="431"/>
            <ac:spMk id="6" creationId="{4A438DAA-5B3E-B4B2-6D09-701A083BD5AD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43:03.070" v="127" actId="20577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118BCE74-9CE9-DD9E-9D6C-8DAFB0DEC6D4}" dt="2023-09-01T23:13:09.243" v="9" actId="20577"/>
          <ac:spMkLst>
            <pc:docMk/>
            <pc:sldMk cId="332259424" sldId="43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118BCE74-9CE9-DD9E-9D6C-8DAFB0DEC6D4}" dt="2023-09-01T23:43:03.070" v="127" actId="20577"/>
          <ac:spMkLst>
            <pc:docMk/>
            <pc:sldMk cId="332259424" sldId="435"/>
            <ac:spMk id="10" creationId="{E46684C0-5A71-7938-BB35-412FB1495FDA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13:25.821" v="10" actId="20577"/>
        <pc:sldMkLst>
          <pc:docMk/>
          <pc:sldMk cId="2390187876" sldId="436"/>
        </pc:sldMkLst>
        <pc:spChg chg="mod">
          <ac:chgData name="Behzad Kiani" userId="S::uqbkiani@uq.edu.au::d27299a4-0e71-4878-89c8-c51e96ec9f6f" providerId="AD" clId="Web-{118BCE74-9CE9-DD9E-9D6C-8DAFB0DEC6D4}" dt="2023-09-01T23:13:25.821" v="10" actId="20577"/>
          <ac:spMkLst>
            <pc:docMk/>
            <pc:sldMk cId="2390187876" sldId="436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24:45.466" v="25" actId="1076"/>
        <pc:sldMkLst>
          <pc:docMk/>
          <pc:sldMk cId="3840889054" sldId="437"/>
        </pc:sldMkLst>
        <pc:spChg chg="mod">
          <ac:chgData name="Behzad Kiani" userId="S::uqbkiani@uq.edu.au::d27299a4-0e71-4878-89c8-c51e96ec9f6f" providerId="AD" clId="Web-{118BCE74-9CE9-DD9E-9D6C-8DAFB0DEC6D4}" dt="2023-09-01T23:24:45.466" v="25" actId="1076"/>
          <ac:spMkLst>
            <pc:docMk/>
            <pc:sldMk cId="3840889054" sldId="437"/>
            <ac:spMk id="11" creationId="{5361326D-DCA8-6619-9DCC-ED02112B8013}"/>
          </ac:spMkLst>
        </pc:spChg>
        <pc:picChg chg="mod">
          <ac:chgData name="Behzad Kiani" userId="S::uqbkiani@uq.edu.au::d27299a4-0e71-4878-89c8-c51e96ec9f6f" providerId="AD" clId="Web-{118BCE74-9CE9-DD9E-9D6C-8DAFB0DEC6D4}" dt="2023-09-01T23:24:35.966" v="23" actId="1076"/>
          <ac:picMkLst>
            <pc:docMk/>
            <pc:sldMk cId="3840889054" sldId="437"/>
            <ac:picMk id="9" creationId="{DFD82F41-754D-7BEC-2E56-68933083E07E}"/>
          </ac:picMkLst>
        </pc:picChg>
      </pc:sldChg>
      <pc:sldChg chg="modSp">
        <pc:chgData name="Behzad Kiani" userId="S::uqbkiani@uq.edu.au::d27299a4-0e71-4878-89c8-c51e96ec9f6f" providerId="AD" clId="Web-{118BCE74-9CE9-DD9E-9D6C-8DAFB0DEC6D4}" dt="2023-09-01T23:49:25.559" v="216" actId="20577"/>
        <pc:sldMkLst>
          <pc:docMk/>
          <pc:sldMk cId="804851855" sldId="440"/>
        </pc:sldMkLst>
        <pc:spChg chg="mod">
          <ac:chgData name="Behzad Kiani" userId="S::uqbkiani@uq.edu.au::d27299a4-0e71-4878-89c8-c51e96ec9f6f" providerId="AD" clId="Web-{118BCE74-9CE9-DD9E-9D6C-8DAFB0DEC6D4}" dt="2023-09-01T23:49:25.559" v="216" actId="20577"/>
          <ac:spMkLst>
            <pc:docMk/>
            <pc:sldMk cId="804851855" sldId="440"/>
            <ac:spMk id="2" creationId="{00000000-0000-0000-0000-000000000000}"/>
          </ac:spMkLst>
        </pc:spChg>
        <pc:picChg chg="mod">
          <ac:chgData name="Behzad Kiani" userId="S::uqbkiani@uq.edu.au::d27299a4-0e71-4878-89c8-c51e96ec9f6f" providerId="AD" clId="Web-{118BCE74-9CE9-DD9E-9D6C-8DAFB0DEC6D4}" dt="2023-09-01T23:17:15.473" v="15" actId="1076"/>
          <ac:picMkLst>
            <pc:docMk/>
            <pc:sldMk cId="804851855" sldId="440"/>
            <ac:picMk id="5" creationId="{EF27E8B7-133B-64C4-9E5C-3ED8C5168F9A}"/>
          </ac:picMkLst>
        </pc:picChg>
      </pc:sldChg>
      <pc:sldChg chg="modSp">
        <pc:chgData name="Behzad Kiani" userId="S::uqbkiani@uq.edu.au::d27299a4-0e71-4878-89c8-c51e96ec9f6f" providerId="AD" clId="Web-{118BCE74-9CE9-DD9E-9D6C-8DAFB0DEC6D4}" dt="2023-09-01T23:24:25.465" v="20" actId="20577"/>
        <pc:sldMkLst>
          <pc:docMk/>
          <pc:sldMk cId="677011859" sldId="441"/>
        </pc:sldMkLst>
        <pc:spChg chg="mod">
          <ac:chgData name="Behzad Kiani" userId="S::uqbkiani@uq.edu.au::d27299a4-0e71-4878-89c8-c51e96ec9f6f" providerId="AD" clId="Web-{118BCE74-9CE9-DD9E-9D6C-8DAFB0DEC6D4}" dt="2023-09-01T23:24:25.465" v="20" actId="20577"/>
          <ac:spMkLst>
            <pc:docMk/>
            <pc:sldMk cId="677011859" sldId="441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25:28.951" v="26" actId="14100"/>
        <pc:sldMkLst>
          <pc:docMk/>
          <pc:sldMk cId="2468254413" sldId="442"/>
        </pc:sldMkLst>
        <pc:spChg chg="mod">
          <ac:chgData name="Behzad Kiani" userId="S::uqbkiani@uq.edu.au::d27299a4-0e71-4878-89c8-c51e96ec9f6f" providerId="AD" clId="Web-{118BCE74-9CE9-DD9E-9D6C-8DAFB0DEC6D4}" dt="2023-09-01T23:25:28.951" v="26" actId="14100"/>
          <ac:spMkLst>
            <pc:docMk/>
            <pc:sldMk cId="2468254413" sldId="442"/>
            <ac:spMk id="2" creationId="{2DFD6AA5-E935-48BE-6585-F8647D98811A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48:01.566" v="201" actId="20577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118BCE74-9CE9-DD9E-9D6C-8DAFB0DEC6D4}" dt="2023-09-01T23:48:01.566" v="201" actId="20577"/>
          <ac:spMkLst>
            <pc:docMk/>
            <pc:sldMk cId="3816792835" sldId="444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118BCE74-9CE9-DD9E-9D6C-8DAFB0DEC6D4}" dt="2023-09-01T23:36:52.807" v="90" actId="20577"/>
        <pc:sldMkLst>
          <pc:docMk/>
          <pc:sldMk cId="763441012" sldId="445"/>
        </pc:sldMkLst>
        <pc:spChg chg="mod">
          <ac:chgData name="Behzad Kiani" userId="S::uqbkiani@uq.edu.au::d27299a4-0e71-4878-89c8-c51e96ec9f6f" providerId="AD" clId="Web-{118BCE74-9CE9-DD9E-9D6C-8DAFB0DEC6D4}" dt="2023-09-01T23:36:52.807" v="90" actId="20577"/>
          <ac:spMkLst>
            <pc:docMk/>
            <pc:sldMk cId="763441012" sldId="445"/>
            <ac:spMk id="6" creationId="{D2B9BF85-8AD7-AF0D-7784-BA70E0486657}"/>
          </ac:spMkLst>
        </pc:spChg>
      </pc:sldChg>
      <pc:sldChg chg="addSp delSp modSp add replId">
        <pc:chgData name="Behzad Kiani" userId="S::uqbkiani@uq.edu.au::d27299a4-0e71-4878-89c8-c51e96ec9f6f" providerId="AD" clId="Web-{118BCE74-9CE9-DD9E-9D6C-8DAFB0DEC6D4}" dt="2023-09-01T23:32:52.747" v="50" actId="1076"/>
        <pc:sldMkLst>
          <pc:docMk/>
          <pc:sldMk cId="2279048020" sldId="447"/>
        </pc:sldMkLst>
        <pc:spChg chg="del">
          <ac:chgData name="Behzad Kiani" userId="S::uqbkiani@uq.edu.au::d27299a4-0e71-4878-89c8-c51e96ec9f6f" providerId="AD" clId="Web-{118BCE74-9CE9-DD9E-9D6C-8DAFB0DEC6D4}" dt="2023-09-01T23:30:48.119" v="28"/>
          <ac:spMkLst>
            <pc:docMk/>
            <pc:sldMk cId="2279048020" sldId="447"/>
            <ac:spMk id="7" creationId="{DF57369A-A829-FEC4-7BD8-9878732E2F79}"/>
          </ac:spMkLst>
        </pc:spChg>
        <pc:spChg chg="del mod">
          <ac:chgData name="Behzad Kiani" userId="S::uqbkiani@uq.edu.au::d27299a4-0e71-4878-89c8-c51e96ec9f6f" providerId="AD" clId="Web-{118BCE74-9CE9-DD9E-9D6C-8DAFB0DEC6D4}" dt="2023-09-01T23:30:52.431" v="31"/>
          <ac:spMkLst>
            <pc:docMk/>
            <pc:sldMk cId="2279048020" sldId="447"/>
            <ac:spMk id="11" creationId="{9783EDFA-88FB-1BAA-5BD2-2841D2E10856}"/>
          </ac:spMkLst>
        </pc:spChg>
        <pc:picChg chg="add del mod">
          <ac:chgData name="Behzad Kiani" userId="S::uqbkiani@uq.edu.au::d27299a4-0e71-4878-89c8-c51e96ec9f6f" providerId="AD" clId="Web-{118BCE74-9CE9-DD9E-9D6C-8DAFB0DEC6D4}" dt="2023-09-01T23:32:01.183" v="43"/>
          <ac:picMkLst>
            <pc:docMk/>
            <pc:sldMk cId="2279048020" sldId="447"/>
            <ac:picMk id="2" creationId="{DB108583-8B0C-CD61-247D-AE39A982A7DB}"/>
          </ac:picMkLst>
        </pc:picChg>
        <pc:picChg chg="add mod">
          <ac:chgData name="Behzad Kiani" userId="S::uqbkiani@uq.edu.au::d27299a4-0e71-4878-89c8-c51e96ec9f6f" providerId="AD" clId="Web-{118BCE74-9CE9-DD9E-9D6C-8DAFB0DEC6D4}" dt="2023-09-01T23:32:52.747" v="50" actId="1076"/>
          <ac:picMkLst>
            <pc:docMk/>
            <pc:sldMk cId="2279048020" sldId="447"/>
            <ac:picMk id="3" creationId="{4023F4EA-C297-273C-0AC7-D108E2B6B509}"/>
          </ac:picMkLst>
        </pc:picChg>
      </pc:sldChg>
    </pc:docChg>
  </pc:docChgLst>
  <pc:docChgLst>
    <pc:chgData name="Behzad Kiani" userId="S::uqbkiani@uq.edu.au::d27299a4-0e71-4878-89c8-c51e96ec9f6f" providerId="AD" clId="Web-{5B84D82C-CAB5-1FFC-376C-CD8BEE6B59F6}"/>
    <pc:docChg chg="modSld">
      <pc:chgData name="Behzad Kiani" userId="S::uqbkiani@uq.edu.au::d27299a4-0e71-4878-89c8-c51e96ec9f6f" providerId="AD" clId="Web-{5B84D82C-CAB5-1FFC-376C-CD8BEE6B59F6}" dt="2023-09-01T00:18:28.841" v="106" actId="20577"/>
      <pc:docMkLst>
        <pc:docMk/>
      </pc:docMkLst>
      <pc:sldChg chg="addSp modSp">
        <pc:chgData name="Behzad Kiani" userId="S::uqbkiani@uq.edu.au::d27299a4-0e71-4878-89c8-c51e96ec9f6f" providerId="AD" clId="Web-{5B84D82C-CAB5-1FFC-376C-CD8BEE6B59F6}" dt="2023-09-01T00:15:33.163" v="80" actId="14100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5B84D82C-CAB5-1FFC-376C-CD8BEE6B59F6}" dt="2023-08-31T23:25:42.027" v="18" actId="1076"/>
          <ac:spMkLst>
            <pc:docMk/>
            <pc:sldMk cId="2516766007" sldId="262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5B84D82C-CAB5-1FFC-376C-CD8BEE6B59F6}" dt="2023-09-01T00:02:56.776" v="60" actId="1076"/>
          <ac:spMkLst>
            <pc:docMk/>
            <pc:sldMk cId="2516766007" sldId="262"/>
            <ac:spMk id="3" creationId="{00000000-0000-0000-0000-000000000000}"/>
          </ac:spMkLst>
        </pc:spChg>
        <pc:spChg chg="add mod">
          <ac:chgData name="Behzad Kiani" userId="S::uqbkiani@uq.edu.au::d27299a4-0e71-4878-89c8-c51e96ec9f6f" providerId="AD" clId="Web-{5B84D82C-CAB5-1FFC-376C-CD8BEE6B59F6}" dt="2023-09-01T00:15:33.163" v="80" actId="14100"/>
          <ac:spMkLst>
            <pc:docMk/>
            <pc:sldMk cId="2516766007" sldId="262"/>
            <ac:spMk id="8" creationId="{54C598ED-07EB-A18B-B365-05504527CEFF}"/>
          </ac:spMkLst>
        </pc:spChg>
        <pc:picChg chg="add mod ord">
          <ac:chgData name="Behzad Kiani" userId="S::uqbkiani@uq.edu.au::d27299a4-0e71-4878-89c8-c51e96ec9f6f" providerId="AD" clId="Web-{5B84D82C-CAB5-1FFC-376C-CD8BEE6B59F6}" dt="2023-09-01T00:02:58.901" v="61" actId="1076"/>
          <ac:picMkLst>
            <pc:docMk/>
            <pc:sldMk cId="2516766007" sldId="262"/>
            <ac:picMk id="5" creationId="{E5F1C47C-59C6-2EE7-DC06-33D609AE3E1D}"/>
          </ac:picMkLst>
        </pc:picChg>
      </pc:sldChg>
      <pc:sldChg chg="modSp">
        <pc:chgData name="Behzad Kiani" userId="S::uqbkiani@uq.edu.au::d27299a4-0e71-4878-89c8-c51e96ec9f6f" providerId="AD" clId="Web-{5B84D82C-CAB5-1FFC-376C-CD8BEE6B59F6}" dt="2023-09-01T00:18:28.841" v="106" actId="20577"/>
        <pc:sldMkLst>
          <pc:docMk/>
          <pc:sldMk cId="1966876908" sldId="425"/>
        </pc:sldMkLst>
        <pc:spChg chg="mod">
          <ac:chgData name="Behzad Kiani" userId="S::uqbkiani@uq.edu.au::d27299a4-0e71-4878-89c8-c51e96ec9f6f" providerId="AD" clId="Web-{5B84D82C-CAB5-1FFC-376C-CD8BEE6B59F6}" dt="2023-09-01T00:17:17.432" v="82" actId="20577"/>
          <ac:spMkLst>
            <pc:docMk/>
            <pc:sldMk cId="1966876908" sldId="425"/>
            <ac:spMk id="6" creationId="{59CAF0A4-0E04-233C-1335-236E96072D43}"/>
          </ac:spMkLst>
        </pc:spChg>
        <pc:spChg chg="mod">
          <ac:chgData name="Behzad Kiani" userId="S::uqbkiani@uq.edu.au::d27299a4-0e71-4878-89c8-c51e96ec9f6f" providerId="AD" clId="Web-{5B84D82C-CAB5-1FFC-376C-CD8BEE6B59F6}" dt="2023-09-01T00:18:28.841" v="106" actId="20577"/>
          <ac:spMkLst>
            <pc:docMk/>
            <pc:sldMk cId="1966876908" sldId="425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5B84D82C-CAB5-1FFC-376C-CD8BEE6B59F6}" dt="2023-08-31T23:10:38.772" v="17" actId="20577"/>
        <pc:sldMkLst>
          <pc:docMk/>
          <pc:sldMk cId="3814860389" sldId="429"/>
        </pc:sldMkLst>
        <pc:spChg chg="mod">
          <ac:chgData name="Behzad Kiani" userId="S::uqbkiani@uq.edu.au::d27299a4-0e71-4878-89c8-c51e96ec9f6f" providerId="AD" clId="Web-{5B84D82C-CAB5-1FFC-376C-CD8BEE6B59F6}" dt="2023-08-31T23:10:38.772" v="17" actId="20577"/>
          <ac:spMkLst>
            <pc:docMk/>
            <pc:sldMk cId="3814860389" sldId="429"/>
            <ac:spMk id="11" creationId="{9783EDFA-88FB-1BAA-5BD2-2841D2E10856}"/>
          </ac:spMkLst>
        </pc:spChg>
      </pc:sldChg>
      <pc:sldChg chg="modSp">
        <pc:chgData name="Behzad Kiani" userId="S::uqbkiani@uq.edu.au::d27299a4-0e71-4878-89c8-c51e96ec9f6f" providerId="AD" clId="Web-{5B84D82C-CAB5-1FFC-376C-CD8BEE6B59F6}" dt="2023-08-31T23:30:14.940" v="39" actId="14100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5B84D82C-CAB5-1FFC-376C-CD8BEE6B59F6}" dt="2023-08-31T23:30:14.940" v="39" actId="14100"/>
          <ac:spMkLst>
            <pc:docMk/>
            <pc:sldMk cId="3816792835" sldId="444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5B84D82C-CAB5-1FFC-376C-CD8BEE6B59F6}" dt="2023-08-31T23:31:42.410" v="47" actId="20577"/>
        <pc:sldMkLst>
          <pc:docMk/>
          <pc:sldMk cId="763441012" sldId="445"/>
        </pc:sldMkLst>
        <pc:spChg chg="mod">
          <ac:chgData name="Behzad Kiani" userId="S::uqbkiani@uq.edu.au::d27299a4-0e71-4878-89c8-c51e96ec9f6f" providerId="AD" clId="Web-{5B84D82C-CAB5-1FFC-376C-CD8BEE6B59F6}" dt="2023-08-31T23:31:42.410" v="47" actId="20577"/>
          <ac:spMkLst>
            <pc:docMk/>
            <pc:sldMk cId="763441012" sldId="445"/>
            <ac:spMk id="6" creationId="{D2B9BF85-8AD7-AF0D-7784-BA70E0486657}"/>
          </ac:spMkLst>
        </pc:spChg>
      </pc:sldChg>
    </pc:docChg>
  </pc:docChgLst>
  <pc:docChgLst>
    <pc:chgData name="Behzad Kiani" userId="S::uqbkiani@uq.edu.au::d27299a4-0e71-4878-89c8-c51e96ec9f6f" providerId="AD" clId="Web-{DB81AD1E-2D72-5C3A-8AC7-7D1F0D012744}"/>
    <pc:docChg chg="modSld">
      <pc:chgData name="Behzad Kiani" userId="S::uqbkiani@uq.edu.au::d27299a4-0e71-4878-89c8-c51e96ec9f6f" providerId="AD" clId="Web-{DB81AD1E-2D72-5C3A-8AC7-7D1F0D012744}" dt="2023-09-01T22:56:33.424" v="365" actId="14100"/>
      <pc:docMkLst>
        <pc:docMk/>
      </pc:docMkLst>
      <pc:sldChg chg="modSp">
        <pc:chgData name="Behzad Kiani" userId="S::uqbkiani@uq.edu.au::d27299a4-0e71-4878-89c8-c51e96ec9f6f" providerId="AD" clId="Web-{DB81AD1E-2D72-5C3A-8AC7-7D1F0D012744}" dt="2023-09-01T22:22:34.771" v="69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DB81AD1E-2D72-5C3A-8AC7-7D1F0D012744}" dt="2023-09-01T22:22:34.771" v="69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modSp">
        <pc:chgData name="Behzad Kiani" userId="S::uqbkiani@uq.edu.au::d27299a4-0e71-4878-89c8-c51e96ec9f6f" providerId="AD" clId="Web-{DB81AD1E-2D72-5C3A-8AC7-7D1F0D012744}" dt="2023-09-01T22:56:33.424" v="365" actId="14100"/>
        <pc:sldMkLst>
          <pc:docMk/>
          <pc:sldMk cId="1467851385" sldId="427"/>
        </pc:sldMkLst>
        <pc:spChg chg="mod">
          <ac:chgData name="Behzad Kiani" userId="S::uqbkiani@uq.edu.au::d27299a4-0e71-4878-89c8-c51e96ec9f6f" providerId="AD" clId="Web-{DB81AD1E-2D72-5C3A-8AC7-7D1F0D012744}" dt="2023-09-01T22:56:33.424" v="365" actId="14100"/>
          <ac:spMkLst>
            <pc:docMk/>
            <pc:sldMk cId="1467851385" sldId="427"/>
            <ac:spMk id="2" creationId="{00000000-0000-0000-0000-000000000000}"/>
          </ac:spMkLst>
        </pc:spChg>
        <pc:graphicFrameChg chg="mod modGraphic">
          <ac:chgData name="Behzad Kiani" userId="S::uqbkiani@uq.edu.au::d27299a4-0e71-4878-89c8-c51e96ec9f6f" providerId="AD" clId="Web-{DB81AD1E-2D72-5C3A-8AC7-7D1F0D012744}" dt="2023-09-01T22:55:58.501" v="364" actId="14100"/>
          <ac:graphicFrameMkLst>
            <pc:docMk/>
            <pc:sldMk cId="1467851385" sldId="427"/>
            <ac:graphicFrameMk id="11" creationId="{32B871A1-05CF-CB7B-8D19-B43245294070}"/>
          </ac:graphicFrameMkLst>
        </pc:graphicFrameChg>
      </pc:sldChg>
      <pc:sldChg chg="modSp">
        <pc:chgData name="Behzad Kiani" userId="S::uqbkiani@uq.edu.au::d27299a4-0e71-4878-89c8-c51e96ec9f6f" providerId="AD" clId="Web-{DB81AD1E-2D72-5C3A-8AC7-7D1F0D012744}" dt="2023-09-01T22:51:22.446" v="284" actId="20577"/>
        <pc:sldMkLst>
          <pc:docMk/>
          <pc:sldMk cId="2424017556" sldId="430"/>
        </pc:sldMkLst>
        <pc:spChg chg="mod">
          <ac:chgData name="Behzad Kiani" userId="S::uqbkiani@uq.edu.au::d27299a4-0e71-4878-89c8-c51e96ec9f6f" providerId="AD" clId="Web-{DB81AD1E-2D72-5C3A-8AC7-7D1F0D012744}" dt="2023-09-01T22:51:22.446" v="284" actId="20577"/>
          <ac:spMkLst>
            <pc:docMk/>
            <pc:sldMk cId="2424017556" sldId="430"/>
            <ac:spMk id="57" creationId="{E8CC4BDC-0A79-4B9D-740A-1F06CAE6ED68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45:36.265" v="218" actId="20577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DB81AD1E-2D72-5C3A-8AC7-7D1F0D012744}" dt="2023-09-01T22:45:36.265" v="218" actId="20577"/>
          <ac:spMkLst>
            <pc:docMk/>
            <pc:sldMk cId="1575152406" sldId="431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DB81AD1E-2D72-5C3A-8AC7-7D1F0D012744}" dt="2023-09-01T22:45:23.936" v="206" actId="20577"/>
          <ac:spMkLst>
            <pc:docMk/>
            <pc:sldMk cId="1575152406" sldId="431"/>
            <ac:spMk id="6" creationId="{4A438DAA-5B3E-B4B2-6D09-701A083BD5AD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45:12.561" v="203" actId="20577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DB81AD1E-2D72-5C3A-8AC7-7D1F0D012744}" dt="2023-09-01T22:44:56.045" v="196" actId="20577"/>
          <ac:spMkLst>
            <pc:docMk/>
            <pc:sldMk cId="332259424" sldId="43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DB81AD1E-2D72-5C3A-8AC7-7D1F0D012744}" dt="2023-09-01T22:45:12.561" v="203" actId="20577"/>
          <ac:spMkLst>
            <pc:docMk/>
            <pc:sldMk cId="332259424" sldId="435"/>
            <ac:spMk id="10" creationId="{E46684C0-5A71-7938-BB35-412FB1495FDA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44:12.638" v="190" actId="20577"/>
        <pc:sldMkLst>
          <pc:docMk/>
          <pc:sldMk cId="3840889054" sldId="437"/>
        </pc:sldMkLst>
        <pc:spChg chg="mod">
          <ac:chgData name="Behzad Kiani" userId="S::uqbkiani@uq.edu.au::d27299a4-0e71-4878-89c8-c51e96ec9f6f" providerId="AD" clId="Web-{DB81AD1E-2D72-5C3A-8AC7-7D1F0D012744}" dt="2023-09-01T22:44:12.638" v="190" actId="20577"/>
          <ac:spMkLst>
            <pc:docMk/>
            <pc:sldMk cId="3840889054" sldId="437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42:39.651" v="155" actId="20577"/>
        <pc:sldMkLst>
          <pc:docMk/>
          <pc:sldMk cId="3925790940" sldId="438"/>
        </pc:sldMkLst>
        <pc:spChg chg="mod">
          <ac:chgData name="Behzad Kiani" userId="S::uqbkiani@uq.edu.au::d27299a4-0e71-4878-89c8-c51e96ec9f6f" providerId="AD" clId="Web-{DB81AD1E-2D72-5C3A-8AC7-7D1F0D012744}" dt="2023-09-01T22:42:39.651" v="155" actId="20577"/>
          <ac:spMkLst>
            <pc:docMk/>
            <pc:sldMk cId="3925790940" sldId="438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DB81AD1E-2D72-5C3A-8AC7-7D1F0D012744}" dt="2023-09-01T22:40:06.502" v="120" actId="20577"/>
          <ac:spMkLst>
            <pc:docMk/>
            <pc:sldMk cId="3925790940" sldId="438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43:31.152" v="186" actId="20577"/>
        <pc:sldMkLst>
          <pc:docMk/>
          <pc:sldMk cId="580363410" sldId="439"/>
        </pc:sldMkLst>
        <pc:spChg chg="mod">
          <ac:chgData name="Behzad Kiani" userId="S::uqbkiani@uq.edu.au::d27299a4-0e71-4878-89c8-c51e96ec9f6f" providerId="AD" clId="Web-{DB81AD1E-2D72-5C3A-8AC7-7D1F0D012744}" dt="2023-09-01T22:43:31.152" v="186" actId="20577"/>
          <ac:spMkLst>
            <pc:docMk/>
            <pc:sldMk cId="580363410" sldId="439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DB81AD1E-2D72-5C3A-8AC7-7D1F0D012744}" dt="2023-09-01T22:38:22.109" v="109" actId="20577"/>
          <ac:spMkLst>
            <pc:docMk/>
            <pc:sldMk cId="580363410" sldId="439"/>
            <ac:spMk id="11" creationId="{5361326D-DCA8-6619-9DCC-ED02112B8013}"/>
          </ac:spMkLst>
        </pc:spChg>
      </pc:sldChg>
      <pc:sldChg chg="delSp modSp">
        <pc:chgData name="Behzad Kiani" userId="S::uqbkiani@uq.edu.au::d27299a4-0e71-4878-89c8-c51e96ec9f6f" providerId="AD" clId="Web-{DB81AD1E-2D72-5C3A-8AC7-7D1F0D012744}" dt="2023-09-01T22:43:04.355" v="164" actId="20577"/>
        <pc:sldMkLst>
          <pc:docMk/>
          <pc:sldMk cId="804851855" sldId="440"/>
        </pc:sldMkLst>
        <pc:spChg chg="mod">
          <ac:chgData name="Behzad Kiani" userId="S::uqbkiani@uq.edu.au::d27299a4-0e71-4878-89c8-c51e96ec9f6f" providerId="AD" clId="Web-{DB81AD1E-2D72-5C3A-8AC7-7D1F0D012744}" dt="2023-09-01T22:43:04.355" v="164" actId="20577"/>
          <ac:spMkLst>
            <pc:docMk/>
            <pc:sldMk cId="804851855" sldId="440"/>
            <ac:spMk id="2" creationId="{00000000-0000-0000-0000-000000000000}"/>
          </ac:spMkLst>
        </pc:spChg>
        <pc:spChg chg="del mod">
          <ac:chgData name="Behzad Kiani" userId="S::uqbkiani@uq.edu.au::d27299a4-0e71-4878-89c8-c51e96ec9f6f" providerId="AD" clId="Web-{DB81AD1E-2D72-5C3A-8AC7-7D1F0D012744}" dt="2023-09-01T22:40:18.237" v="121"/>
          <ac:spMkLst>
            <pc:docMk/>
            <pc:sldMk cId="804851855" sldId="440"/>
            <ac:spMk id="11" creationId="{5361326D-DCA8-6619-9DCC-ED02112B8013}"/>
          </ac:spMkLst>
        </pc:spChg>
        <pc:picChg chg="mod">
          <ac:chgData name="Behzad Kiani" userId="S::uqbkiani@uq.edu.au::d27299a4-0e71-4878-89c8-c51e96ec9f6f" providerId="AD" clId="Web-{DB81AD1E-2D72-5C3A-8AC7-7D1F0D012744}" dt="2023-09-01T22:40:56.925" v="122" actId="1076"/>
          <ac:picMkLst>
            <pc:docMk/>
            <pc:sldMk cId="804851855" sldId="440"/>
            <ac:picMk id="5" creationId="{EF27E8B7-133B-64C4-9E5C-3ED8C5168F9A}"/>
          </ac:picMkLst>
        </pc:picChg>
      </pc:sldChg>
      <pc:sldChg chg="modSp">
        <pc:chgData name="Behzad Kiani" userId="S::uqbkiani@uq.edu.au::d27299a4-0e71-4878-89c8-c51e96ec9f6f" providerId="AD" clId="Web-{DB81AD1E-2D72-5C3A-8AC7-7D1F0D012744}" dt="2023-09-01T22:43:53.169" v="188" actId="1076"/>
        <pc:sldMkLst>
          <pc:docMk/>
          <pc:sldMk cId="677011859" sldId="441"/>
        </pc:sldMkLst>
        <pc:spChg chg="mod">
          <ac:chgData name="Behzad Kiani" userId="S::uqbkiani@uq.edu.au::d27299a4-0e71-4878-89c8-c51e96ec9f6f" providerId="AD" clId="Web-{DB81AD1E-2D72-5C3A-8AC7-7D1F0D012744}" dt="2023-09-01T22:43:53.169" v="188" actId="1076"/>
          <ac:spMkLst>
            <pc:docMk/>
            <pc:sldMk cId="677011859" sldId="441"/>
            <ac:spMk id="11" creationId="{5361326D-DCA8-6619-9DCC-ED02112B8013}"/>
          </ac:spMkLst>
        </pc:spChg>
      </pc:sldChg>
      <pc:sldChg chg="delSp modSp">
        <pc:chgData name="Behzad Kiani" userId="S::uqbkiani@uq.edu.au::d27299a4-0e71-4878-89c8-c51e96ec9f6f" providerId="AD" clId="Web-{DB81AD1E-2D72-5C3A-8AC7-7D1F0D012744}" dt="2023-09-01T22:43:46.356" v="187"/>
        <pc:sldMkLst>
          <pc:docMk/>
          <pc:sldMk cId="2468254413" sldId="442"/>
        </pc:sldMkLst>
        <pc:spChg chg="mod">
          <ac:chgData name="Behzad Kiani" userId="S::uqbkiani@uq.edu.au::d27299a4-0e71-4878-89c8-c51e96ec9f6f" providerId="AD" clId="Web-{DB81AD1E-2D72-5C3A-8AC7-7D1F0D012744}" dt="2023-09-01T22:27:09.621" v="97" actId="20577"/>
          <ac:spMkLst>
            <pc:docMk/>
            <pc:sldMk cId="2468254413" sldId="442"/>
            <ac:spMk id="2" creationId="{2DFD6AA5-E935-48BE-6585-F8647D98811A}"/>
          </ac:spMkLst>
        </pc:spChg>
        <pc:spChg chg="mod">
          <ac:chgData name="Behzad Kiani" userId="S::uqbkiani@uq.edu.au::d27299a4-0e71-4878-89c8-c51e96ec9f6f" providerId="AD" clId="Web-{DB81AD1E-2D72-5C3A-8AC7-7D1F0D012744}" dt="2023-09-01T22:22:55.537" v="75" actId="20577"/>
          <ac:spMkLst>
            <pc:docMk/>
            <pc:sldMk cId="2468254413" sldId="442"/>
            <ac:spMk id="3" creationId="{E1911354-832A-AA3D-065A-66D89D70EEAB}"/>
          </ac:spMkLst>
        </pc:spChg>
        <pc:spChg chg="del">
          <ac:chgData name="Behzad Kiani" userId="S::uqbkiani@uq.edu.au::d27299a4-0e71-4878-89c8-c51e96ec9f6f" providerId="AD" clId="Web-{DB81AD1E-2D72-5C3A-8AC7-7D1F0D012744}" dt="2023-09-01T22:43:46.356" v="187"/>
          <ac:spMkLst>
            <pc:docMk/>
            <pc:sldMk cId="2468254413" sldId="442"/>
            <ac:spMk id="6" creationId="{46BABC1D-C916-329E-177C-DEB167ADE1C1}"/>
          </ac:spMkLst>
        </pc:spChg>
      </pc:sldChg>
      <pc:sldChg chg="modSp">
        <pc:chgData name="Behzad Kiani" userId="S::uqbkiani@uq.edu.au::d27299a4-0e71-4878-89c8-c51e96ec9f6f" providerId="AD" clId="Web-{DB81AD1E-2D72-5C3A-8AC7-7D1F0D012744}" dt="2023-09-01T22:12:14.361" v="12" actId="20577"/>
        <pc:sldMkLst>
          <pc:docMk/>
          <pc:sldMk cId="1060542893" sldId="443"/>
        </pc:sldMkLst>
        <pc:spChg chg="mod">
          <ac:chgData name="Behzad Kiani" userId="S::uqbkiani@uq.edu.au::d27299a4-0e71-4878-89c8-c51e96ec9f6f" providerId="AD" clId="Web-{DB81AD1E-2D72-5C3A-8AC7-7D1F0D012744}" dt="2023-09-01T22:12:14.361" v="12" actId="20577"/>
          <ac:spMkLst>
            <pc:docMk/>
            <pc:sldMk cId="1060542893" sldId="443"/>
            <ac:spMk id="2" creationId="{DB17B574-795E-BF72-4852-5360AAB392EA}"/>
          </ac:spMkLst>
        </pc:spChg>
      </pc:sldChg>
    </pc:docChg>
  </pc:docChgLst>
  <pc:docChgLst>
    <pc:chgData name="Behzad Kiani" userId="S::uqbkiani@uq.edu.au::d27299a4-0e71-4878-89c8-c51e96ec9f6f" providerId="AD" clId="Web-{A960F207-F24C-1915-0A0F-7D2BE1FE7404}"/>
    <pc:docChg chg="addSld modSld sldOrd modSection">
      <pc:chgData name="Behzad Kiani" userId="S::uqbkiani@uq.edu.au::d27299a4-0e71-4878-89c8-c51e96ec9f6f" providerId="AD" clId="Web-{A960F207-F24C-1915-0A0F-7D2BE1FE7404}" dt="2023-08-22T06:08:14.108" v="560" actId="1076"/>
      <pc:docMkLst>
        <pc:docMk/>
      </pc:docMkLst>
      <pc:sldChg chg="modSp ord">
        <pc:chgData name="Behzad Kiani" userId="S::uqbkiani@uq.edu.au::d27299a4-0e71-4878-89c8-c51e96ec9f6f" providerId="AD" clId="Web-{A960F207-F24C-1915-0A0F-7D2BE1FE7404}" dt="2023-08-22T05:23:49.932" v="154" actId="20577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A960F207-F24C-1915-0A0F-7D2BE1FE7404}" dt="2023-08-22T05:13:51.948" v="5" actId="20577"/>
          <ac:spMkLst>
            <pc:docMk/>
            <pc:sldMk cId="2516766007" sldId="262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A960F207-F24C-1915-0A0F-7D2BE1FE7404}" dt="2023-08-22T05:23:49.932" v="154" actId="20577"/>
          <ac:spMkLst>
            <pc:docMk/>
            <pc:sldMk cId="2516766007" sldId="262"/>
            <ac:spMk id="3" creationId="{00000000-0000-0000-0000-000000000000}"/>
          </ac:spMkLst>
        </pc:spChg>
      </pc:sldChg>
      <pc:sldChg chg="addSp modSp add replId">
        <pc:chgData name="Behzad Kiani" userId="S::uqbkiani@uq.edu.au::d27299a4-0e71-4878-89c8-c51e96ec9f6f" providerId="AD" clId="Web-{A960F207-F24C-1915-0A0F-7D2BE1FE7404}" dt="2023-08-22T05:47:43.343" v="326" actId="1076"/>
        <pc:sldMkLst>
          <pc:docMk/>
          <pc:sldMk cId="1966876908" sldId="425"/>
        </pc:sldMkLst>
        <pc:spChg chg="mod">
          <ac:chgData name="Behzad Kiani" userId="S::uqbkiani@uq.edu.au::d27299a4-0e71-4878-89c8-c51e96ec9f6f" providerId="AD" clId="Web-{A960F207-F24C-1915-0A0F-7D2BE1FE7404}" dt="2023-08-22T05:25:08.043" v="168" actId="20577"/>
          <ac:spMkLst>
            <pc:docMk/>
            <pc:sldMk cId="1966876908" sldId="42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A960F207-F24C-1915-0A0F-7D2BE1FE7404}" dt="2023-08-22T05:26:09.732" v="181" actId="14100"/>
          <ac:spMkLst>
            <pc:docMk/>
            <pc:sldMk cId="1966876908" sldId="425"/>
            <ac:spMk id="3" creationId="{00000000-0000-0000-0000-000000000000}"/>
          </ac:spMkLst>
        </pc:spChg>
        <pc:spChg chg="add mod">
          <ac:chgData name="Behzad Kiani" userId="S::uqbkiani@uq.edu.au::d27299a4-0e71-4878-89c8-c51e96ec9f6f" providerId="AD" clId="Web-{A960F207-F24C-1915-0A0F-7D2BE1FE7404}" dt="2023-08-22T05:31:46.694" v="256" actId="20577"/>
          <ac:spMkLst>
            <pc:docMk/>
            <pc:sldMk cId="1966876908" sldId="425"/>
            <ac:spMk id="8" creationId="{62FEC19B-F9D4-4098-FE95-BE824C60F6A0}"/>
          </ac:spMkLst>
        </pc:spChg>
        <pc:picChg chg="add mod">
          <ac:chgData name="Behzad Kiani" userId="S::uqbkiani@uq.edu.au::d27299a4-0e71-4878-89c8-c51e96ec9f6f" providerId="AD" clId="Web-{A960F207-F24C-1915-0A0F-7D2BE1FE7404}" dt="2023-08-22T05:47:43.343" v="326" actId="1076"/>
          <ac:picMkLst>
            <pc:docMk/>
            <pc:sldMk cId="1966876908" sldId="425"/>
            <ac:picMk id="5" creationId="{1079A47C-47A3-0232-8A8F-258C93A9A38E}"/>
          </ac:picMkLst>
        </pc:picChg>
      </pc:sldChg>
      <pc:sldChg chg="addSp delSp modSp add replId">
        <pc:chgData name="Behzad Kiani" userId="S::uqbkiani@uq.edu.au::d27299a4-0e71-4878-89c8-c51e96ec9f6f" providerId="AD" clId="Web-{A960F207-F24C-1915-0A0F-7D2BE1FE7404}" dt="2023-08-22T05:43:55.603" v="325" actId="20577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A960F207-F24C-1915-0A0F-7D2BE1FE7404}" dt="2023-08-22T05:32:36.398" v="263"/>
          <ac:spMkLst>
            <pc:docMk/>
            <pc:sldMk cId="1871314266" sldId="426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A960F207-F24C-1915-0A0F-7D2BE1FE7404}" dt="2023-08-22T05:43:55.603" v="325" actId="20577"/>
          <ac:spMkLst>
            <pc:docMk/>
            <pc:sldMk cId="1871314266" sldId="426"/>
            <ac:spMk id="8" creationId="{62FEC19B-F9D4-4098-FE95-BE824C60F6A0}"/>
          </ac:spMkLst>
        </pc:spChg>
        <pc:picChg chg="del">
          <ac:chgData name="Behzad Kiani" userId="S::uqbkiani@uq.edu.au::d27299a4-0e71-4878-89c8-c51e96ec9f6f" providerId="AD" clId="Web-{A960F207-F24C-1915-0A0F-7D2BE1FE7404}" dt="2023-08-22T05:34:24.557" v="264"/>
          <ac:picMkLst>
            <pc:docMk/>
            <pc:sldMk cId="1871314266" sldId="426"/>
            <ac:picMk id="5" creationId="{1079A47C-47A3-0232-8A8F-258C93A9A38E}"/>
          </ac:picMkLst>
        </pc:picChg>
        <pc:picChg chg="add mod">
          <ac:chgData name="Behzad Kiani" userId="S::uqbkiani@uq.edu.au::d27299a4-0e71-4878-89c8-c51e96ec9f6f" providerId="AD" clId="Web-{A960F207-F24C-1915-0A0F-7D2BE1FE7404}" dt="2023-08-22T05:43:14.445" v="319" actId="1076"/>
          <ac:picMkLst>
            <pc:docMk/>
            <pc:sldMk cId="1871314266" sldId="426"/>
            <ac:picMk id="6" creationId="{0B90A3C1-E328-919C-B0F8-8071825D9997}"/>
          </ac:picMkLst>
        </pc:picChg>
      </pc:sldChg>
      <pc:sldChg chg="addSp delSp modSp add replId">
        <pc:chgData name="Behzad Kiani" userId="S::uqbkiani@uq.edu.au::d27299a4-0e71-4878-89c8-c51e96ec9f6f" providerId="AD" clId="Web-{A960F207-F24C-1915-0A0F-7D2BE1FE7404}" dt="2023-08-22T06:08:14.108" v="560" actId="1076"/>
        <pc:sldMkLst>
          <pc:docMk/>
          <pc:sldMk cId="1467851385" sldId="427"/>
        </pc:sldMkLst>
        <pc:spChg chg="mod">
          <ac:chgData name="Behzad Kiani" userId="S::uqbkiani@uq.edu.au::d27299a4-0e71-4878-89c8-c51e96ec9f6f" providerId="AD" clId="Web-{A960F207-F24C-1915-0A0F-7D2BE1FE7404}" dt="2023-08-22T05:49:50.643" v="341" actId="20577"/>
          <ac:spMkLst>
            <pc:docMk/>
            <pc:sldMk cId="1467851385" sldId="427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A960F207-F24C-1915-0A0F-7D2BE1FE7404}" dt="2023-08-22T05:48:39.922" v="339" actId="20577"/>
          <ac:spMkLst>
            <pc:docMk/>
            <pc:sldMk cId="1467851385" sldId="427"/>
            <ac:spMk id="8" creationId="{62FEC19B-F9D4-4098-FE95-BE824C60F6A0}"/>
          </ac:spMkLst>
        </pc:spChg>
        <pc:spChg chg="add del mod">
          <ac:chgData name="Behzad Kiani" userId="S::uqbkiani@uq.edu.au::d27299a4-0e71-4878-89c8-c51e96ec9f6f" providerId="AD" clId="Web-{A960F207-F24C-1915-0A0F-7D2BE1FE7404}" dt="2023-08-22T06:07:27.154" v="555"/>
          <ac:spMkLst>
            <pc:docMk/>
            <pc:sldMk cId="1467851385" sldId="427"/>
            <ac:spMk id="9" creationId="{C7B184ED-5C1E-E23D-BA89-6D351FA12C67}"/>
          </ac:spMkLst>
        </pc:spChg>
        <pc:spChg chg="add del mod">
          <ac:chgData name="Behzad Kiani" userId="S::uqbkiani@uq.edu.au::d27299a4-0e71-4878-89c8-c51e96ec9f6f" providerId="AD" clId="Web-{A960F207-F24C-1915-0A0F-7D2BE1FE7404}" dt="2023-08-22T06:07:34.638" v="557"/>
          <ac:spMkLst>
            <pc:docMk/>
            <pc:sldMk cId="1467851385" sldId="427"/>
            <ac:spMk id="10" creationId="{C1027060-A955-1EB7-615A-7713C502709B}"/>
          </ac:spMkLst>
        </pc:spChg>
        <pc:graphicFrameChg chg="add mod modGraphic">
          <ac:chgData name="Behzad Kiani" userId="S::uqbkiani@uq.edu.au::d27299a4-0e71-4878-89c8-c51e96ec9f6f" providerId="AD" clId="Web-{A960F207-F24C-1915-0A0F-7D2BE1FE7404}" dt="2023-08-22T06:08:14.108" v="560" actId="1076"/>
          <ac:graphicFrameMkLst>
            <pc:docMk/>
            <pc:sldMk cId="1467851385" sldId="427"/>
            <ac:graphicFrameMk id="11" creationId="{32B871A1-05CF-CB7B-8D19-B43245294070}"/>
          </ac:graphicFrameMkLst>
        </pc:graphicFrameChg>
        <pc:picChg chg="del">
          <ac:chgData name="Behzad Kiani" userId="S::uqbkiani@uq.edu.au::d27299a4-0e71-4878-89c8-c51e96ec9f6f" providerId="AD" clId="Web-{A960F207-F24C-1915-0A0F-7D2BE1FE7404}" dt="2023-08-22T05:50:54.894" v="347"/>
          <ac:picMkLst>
            <pc:docMk/>
            <pc:sldMk cId="1467851385" sldId="427"/>
            <ac:picMk id="6" creationId="{0B90A3C1-E328-919C-B0F8-8071825D9997}"/>
          </ac:picMkLst>
        </pc:picChg>
      </pc:sldChg>
      <pc:sldChg chg="delSp modSp add replId">
        <pc:chgData name="Behzad Kiani" userId="S::uqbkiani@uq.edu.au::d27299a4-0e71-4878-89c8-c51e96ec9f6f" providerId="AD" clId="Web-{A960F207-F24C-1915-0A0F-7D2BE1FE7404}" dt="2023-08-22T06:01:35.708" v="407"/>
        <pc:sldMkLst>
          <pc:docMk/>
          <pc:sldMk cId="1708250679" sldId="428"/>
        </pc:sldMkLst>
        <pc:spChg chg="del mod">
          <ac:chgData name="Behzad Kiani" userId="S::uqbkiani@uq.edu.au::d27299a4-0e71-4878-89c8-c51e96ec9f6f" providerId="AD" clId="Web-{A960F207-F24C-1915-0A0F-7D2BE1FE7404}" dt="2023-08-22T06:01:35.708" v="407"/>
          <ac:spMkLst>
            <pc:docMk/>
            <pc:sldMk cId="1708250679" sldId="428"/>
            <ac:spMk id="10" creationId="{C1027060-A955-1EB7-615A-7713C502709B}"/>
          </ac:spMkLst>
        </pc:spChg>
      </pc:sldChg>
    </pc:docChg>
  </pc:docChgLst>
  <pc:docChgLst>
    <pc:chgData name="Behzad Kiani" userId="S::uqbkiani@uq.edu.au::d27299a4-0e71-4878-89c8-c51e96ec9f6f" providerId="AD" clId="Web-{AD1D948D-37CD-E5D2-22B1-CDADFF50E511}"/>
    <pc:docChg chg="addSld modSld modSection">
      <pc:chgData name="Behzad Kiani" userId="S::uqbkiani@uq.edu.au::d27299a4-0e71-4878-89c8-c51e96ec9f6f" providerId="AD" clId="Web-{AD1D948D-37CD-E5D2-22B1-CDADFF50E511}" dt="2023-08-30T23:16:00.863" v="194" actId="20577"/>
      <pc:docMkLst>
        <pc:docMk/>
      </pc:docMkLst>
      <pc:sldChg chg="modSp">
        <pc:chgData name="Behzad Kiani" userId="S::uqbkiani@uq.edu.au::d27299a4-0e71-4878-89c8-c51e96ec9f6f" providerId="AD" clId="Web-{AD1D948D-37CD-E5D2-22B1-CDADFF50E511}" dt="2023-08-30T23:05:01.287" v="39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AD1D948D-37CD-E5D2-22B1-CDADFF50E511}" dt="2023-08-30T23:05:01.287" v="39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modSp add replId">
        <pc:chgData name="Behzad Kiani" userId="S::uqbkiani@uq.edu.au::d27299a4-0e71-4878-89c8-c51e96ec9f6f" providerId="AD" clId="Web-{AD1D948D-37CD-E5D2-22B1-CDADFF50E511}" dt="2023-08-30T23:16:00.863" v="194" actId="20577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AD1D948D-37CD-E5D2-22B1-CDADFF50E511}" dt="2023-08-30T23:08:00.853" v="44"/>
          <ac:spMkLst>
            <pc:docMk/>
            <pc:sldMk cId="3816792835" sldId="444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AD1D948D-37CD-E5D2-22B1-CDADFF50E511}" dt="2023-08-30T23:16:00.863" v="194" actId="20577"/>
          <ac:spMkLst>
            <pc:docMk/>
            <pc:sldMk cId="3816792835" sldId="444"/>
            <ac:spMk id="3" creationId="{00000000-0000-0000-0000-000000000000}"/>
          </ac:spMkLst>
        </pc:spChg>
      </pc:sldChg>
    </pc:docChg>
  </pc:docChgLst>
  <pc:docChgLst>
    <pc:chgData name="Behzad Kiani" userId="S::uqbkiani@uq.edu.au::d27299a4-0e71-4878-89c8-c51e96ec9f6f" providerId="AD" clId="Web-{0EFB5F0F-7F37-CC5B-0926-8AE3FEDE605E}"/>
    <pc:docChg chg="delSld modSld modSection">
      <pc:chgData name="Behzad Kiani" userId="S::uqbkiani@uq.edu.au::d27299a4-0e71-4878-89c8-c51e96ec9f6f" providerId="AD" clId="Web-{0EFB5F0F-7F37-CC5B-0926-8AE3FEDE605E}" dt="2023-09-01T07:05:45.248" v="149" actId="20577"/>
      <pc:docMkLst>
        <pc:docMk/>
      </pc:docMkLst>
      <pc:sldChg chg="delSp modSp">
        <pc:chgData name="Behzad Kiani" userId="S::uqbkiani@uq.edu.au::d27299a4-0e71-4878-89c8-c51e96ec9f6f" providerId="AD" clId="Web-{0EFB5F0F-7F37-CC5B-0926-8AE3FEDE605E}" dt="2023-09-01T07:05:45.248" v="149" actId="20577"/>
        <pc:sldMkLst>
          <pc:docMk/>
          <pc:sldMk cId="1060542893" sldId="443"/>
        </pc:sldMkLst>
        <pc:spChg chg="mod">
          <ac:chgData name="Behzad Kiani" userId="S::uqbkiani@uq.edu.au::d27299a4-0e71-4878-89c8-c51e96ec9f6f" providerId="AD" clId="Web-{0EFB5F0F-7F37-CC5B-0926-8AE3FEDE605E}" dt="2023-09-01T07:05:45.248" v="149" actId="20577"/>
          <ac:spMkLst>
            <pc:docMk/>
            <pc:sldMk cId="1060542893" sldId="443"/>
            <ac:spMk id="2" creationId="{DB17B574-795E-BF72-4852-5360AAB392EA}"/>
          </ac:spMkLst>
        </pc:spChg>
        <pc:spChg chg="del">
          <ac:chgData name="Behzad Kiani" userId="S::uqbkiani@uq.edu.au::d27299a4-0e71-4878-89c8-c51e96ec9f6f" providerId="AD" clId="Web-{0EFB5F0F-7F37-CC5B-0926-8AE3FEDE605E}" dt="2023-09-01T06:25:05.583" v="24"/>
          <ac:spMkLst>
            <pc:docMk/>
            <pc:sldMk cId="1060542893" sldId="443"/>
            <ac:spMk id="6" creationId="{CB8EAFCF-CB15-E001-0E74-143DB80448B7}"/>
          </ac:spMkLst>
        </pc:spChg>
      </pc:sldChg>
      <pc:sldChg chg="addSp delSp modSp mod modClrScheme chgLayout">
        <pc:chgData name="Behzad Kiani" userId="S::uqbkiani@uq.edu.au::d27299a4-0e71-4878-89c8-c51e96ec9f6f" providerId="AD" clId="Web-{0EFB5F0F-7F37-CC5B-0926-8AE3FEDE605E}" dt="2023-09-01T05:53:32.588" v="15" actId="1076"/>
        <pc:sldMkLst>
          <pc:docMk/>
          <pc:sldMk cId="144455913" sldId="446"/>
        </pc:sldMkLst>
        <pc:spChg chg="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3" creationId="{235F9942-DA26-7918-F81F-D32E55F8E49F}"/>
          </ac:spMkLst>
        </pc:spChg>
        <pc:spChg chg="del 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4" creationId="{8C5827EF-7CDA-302F-C18C-B2554985D4D2}"/>
          </ac:spMkLst>
        </pc:spChg>
        <pc:spChg chg="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5" creationId="{AEB1B0C4-5454-E048-B21F-D12F0ECDCD3F}"/>
          </ac:spMkLst>
        </pc:spChg>
        <pc:spChg chg="del">
          <ac:chgData name="Behzad Kiani" userId="S::uqbkiani@uq.edu.au::d27299a4-0e71-4878-89c8-c51e96ec9f6f" providerId="AD" clId="Web-{0EFB5F0F-7F37-CC5B-0926-8AE3FEDE605E}" dt="2023-09-01T05:51:52.725" v="2"/>
          <ac:spMkLst>
            <pc:docMk/>
            <pc:sldMk cId="144455913" sldId="446"/>
            <ac:spMk id="6" creationId="{CB8EAFCF-CB15-E001-0E74-143DB80448B7}"/>
          </ac:spMkLst>
        </pc:spChg>
        <pc:spChg chg="del 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11" creationId="{48EFB2FB-2D55-2B90-B233-17BAFB0B4F0C}"/>
          </ac:spMkLst>
        </pc:spChg>
        <pc:spChg chg="del 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12" creationId="{3487656D-9A6A-85CF-3D4C-41C7EA7291E9}"/>
          </ac:spMkLst>
        </pc:spChg>
        <pc:spChg chg="del mod ord">
          <ac:chgData name="Behzad Kiani" userId="S::uqbkiani@uq.edu.au::d27299a4-0e71-4878-89c8-c51e96ec9f6f" providerId="AD" clId="Web-{0EFB5F0F-7F37-CC5B-0926-8AE3FEDE605E}" dt="2023-09-01T05:52:02.381" v="3"/>
          <ac:spMkLst>
            <pc:docMk/>
            <pc:sldMk cId="144455913" sldId="446"/>
            <ac:spMk id="18" creationId="{E05A81E6-4289-F50D-29AA-B6A5D81BE541}"/>
          </ac:spMkLst>
        </pc:spChg>
        <pc:spChg chg="del">
          <ac:chgData name="Behzad Kiani" userId="S::uqbkiani@uq.edu.au::d27299a4-0e71-4878-89c8-c51e96ec9f6f" providerId="AD" clId="Web-{0EFB5F0F-7F37-CC5B-0926-8AE3FEDE605E}" dt="2023-09-01T05:51:52.725" v="2"/>
          <ac:spMkLst>
            <pc:docMk/>
            <pc:sldMk cId="144455913" sldId="446"/>
            <ac:spMk id="20" creationId="{DE48C8D7-E8EF-B6DA-D686-79EE6294EA40}"/>
          </ac:spMkLst>
        </pc:spChg>
        <pc:spChg chg="del">
          <ac:chgData name="Behzad Kiani" userId="S::uqbkiani@uq.edu.au::d27299a4-0e71-4878-89c8-c51e96ec9f6f" providerId="AD" clId="Web-{0EFB5F0F-7F37-CC5B-0926-8AE3FEDE605E}" dt="2023-09-01T05:51:52.725" v="2"/>
          <ac:spMkLst>
            <pc:docMk/>
            <pc:sldMk cId="144455913" sldId="446"/>
            <ac:spMk id="22" creationId="{33B1E580-AF3F-3666-F62A-73D84D55AA75}"/>
          </ac:spMkLst>
        </pc:spChg>
        <pc:picChg chg="add mod">
          <ac:chgData name="Behzad Kiani" userId="S::uqbkiani@uq.edu.au::d27299a4-0e71-4878-89c8-c51e96ec9f6f" providerId="AD" clId="Web-{0EFB5F0F-7F37-CC5B-0926-8AE3FEDE605E}" dt="2023-09-01T05:53:32.588" v="15" actId="1076"/>
          <ac:picMkLst>
            <pc:docMk/>
            <pc:sldMk cId="144455913" sldId="446"/>
            <ac:picMk id="2" creationId="{F138B33B-904B-856F-7E42-1070CAB5A15D}"/>
          </ac:picMkLst>
        </pc:picChg>
        <pc:picChg chg="mod ord">
          <ac:chgData name="Behzad Kiani" userId="S::uqbkiani@uq.edu.au::d27299a4-0e71-4878-89c8-c51e96ec9f6f" providerId="AD" clId="Web-{0EFB5F0F-7F37-CC5B-0926-8AE3FEDE605E}" dt="2023-09-01T05:53:26.354" v="13" actId="1076"/>
          <ac:picMkLst>
            <pc:docMk/>
            <pc:sldMk cId="144455913" sldId="446"/>
            <ac:picMk id="7" creationId="{FF968B75-0317-EF6C-EF3F-F7FD2C235699}"/>
          </ac:picMkLst>
        </pc:picChg>
        <pc:picChg chg="mod">
          <ac:chgData name="Behzad Kiani" userId="S::uqbkiani@uq.edu.au::d27299a4-0e71-4878-89c8-c51e96ec9f6f" providerId="AD" clId="Web-{0EFB5F0F-7F37-CC5B-0926-8AE3FEDE605E}" dt="2023-09-01T05:53:24.322" v="12" actId="1076"/>
          <ac:picMkLst>
            <pc:docMk/>
            <pc:sldMk cId="144455913" sldId="446"/>
            <ac:picMk id="8" creationId="{05BCEB50-B24A-69CA-263D-84DCAF10D3F1}"/>
          </ac:picMkLst>
        </pc:picChg>
        <pc:picChg chg="del mod ord">
          <ac:chgData name="Behzad Kiani" userId="S::uqbkiani@uq.edu.au::d27299a4-0e71-4878-89c8-c51e96ec9f6f" providerId="AD" clId="Web-{0EFB5F0F-7F37-CC5B-0926-8AE3FEDE605E}" dt="2023-09-01T05:52:38.180" v="7"/>
          <ac:picMkLst>
            <pc:docMk/>
            <pc:sldMk cId="144455913" sldId="446"/>
            <ac:picMk id="9" creationId="{F0C4D7B5-7C89-9F40-C001-4BFD92FA5CDE}"/>
          </ac:picMkLst>
        </pc:picChg>
      </pc:sldChg>
      <pc:sldChg chg="del">
        <pc:chgData name="Behzad Kiani" userId="S::uqbkiani@uq.edu.au::d27299a4-0e71-4878-89c8-c51e96ec9f6f" providerId="AD" clId="Web-{0EFB5F0F-7F37-CC5B-0926-8AE3FEDE605E}" dt="2023-09-01T05:53:56.792" v="16"/>
        <pc:sldMkLst>
          <pc:docMk/>
          <pc:sldMk cId="2917491016" sldId="447"/>
        </pc:sldMkLst>
      </pc:sldChg>
    </pc:docChg>
  </pc:docChgLst>
  <pc:docChgLst>
    <pc:chgData name="Behzad Kiani" userId="S::uqbkiani@uq.edu.au::d27299a4-0e71-4878-89c8-c51e96ec9f6f" providerId="AD" clId="Web-{6C16E17A-7527-43F4-AA9A-AA951579AA52}"/>
    <pc:docChg chg="delSld modSld modSection">
      <pc:chgData name="Behzad Kiani" userId="S::uqbkiani@uq.edu.au::d27299a4-0e71-4878-89c8-c51e96ec9f6f" providerId="AD" clId="Web-{6C16E17A-7527-43F4-AA9A-AA951579AA52}" dt="2023-08-28T06:00:32.272" v="1273" actId="20577"/>
      <pc:docMkLst>
        <pc:docMk/>
      </pc:docMkLst>
      <pc:sldChg chg="modSp">
        <pc:chgData name="Behzad Kiani" userId="S::uqbkiani@uq.edu.au::d27299a4-0e71-4878-89c8-c51e96ec9f6f" providerId="AD" clId="Web-{6C16E17A-7527-43F4-AA9A-AA951579AA52}" dt="2023-08-28T03:40:32.225" v="6" actId="20577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6C16E17A-7527-43F4-AA9A-AA951579AA52}" dt="2023-08-28T03:40:32.225" v="6" actId="20577"/>
          <ac:spMkLst>
            <pc:docMk/>
            <pc:sldMk cId="2516766007" sldId="262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6C16E17A-7527-43F4-AA9A-AA951579AA52}" dt="2023-08-28T03:43:08.776" v="12" actId="20577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6C16E17A-7527-43F4-AA9A-AA951579AA52}" dt="2023-08-28T03:43:08.776" v="12" actId="20577"/>
          <ac:spMkLst>
            <pc:docMk/>
            <pc:sldMk cId="1871314266" sldId="426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6C16E17A-7527-43F4-AA9A-AA951579AA52}" dt="2023-08-28T03:44:21.138" v="58" actId="20577"/>
        <pc:sldMkLst>
          <pc:docMk/>
          <pc:sldMk cId="2424017556" sldId="430"/>
        </pc:sldMkLst>
        <pc:spChg chg="mod">
          <ac:chgData name="Behzad Kiani" userId="S::uqbkiani@uq.edu.au::d27299a4-0e71-4878-89c8-c51e96ec9f6f" providerId="AD" clId="Web-{6C16E17A-7527-43F4-AA9A-AA951579AA52}" dt="2023-08-28T03:44:21.138" v="58" actId="20577"/>
          <ac:spMkLst>
            <pc:docMk/>
            <pc:sldMk cId="2424017556" sldId="430"/>
            <ac:spMk id="57" creationId="{E8CC4BDC-0A79-4B9D-740A-1F06CAE6ED68}"/>
          </ac:spMkLst>
        </pc:spChg>
      </pc:sldChg>
      <pc:sldChg chg="addSp delSp modSp">
        <pc:chgData name="Behzad Kiani" userId="S::uqbkiani@uq.edu.au::d27299a4-0e71-4878-89c8-c51e96ec9f6f" providerId="AD" clId="Web-{6C16E17A-7527-43F4-AA9A-AA951579AA52}" dt="2023-08-28T05:58:01.971" v="1239" actId="20577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6C16E17A-7527-43F4-AA9A-AA951579AA52}" dt="2023-08-28T05:58:01.971" v="1239" actId="20577"/>
          <ac:spMkLst>
            <pc:docMk/>
            <pc:sldMk cId="1575152406" sldId="431"/>
            <ac:spMk id="2" creationId="{00000000-0000-0000-0000-000000000000}"/>
          </ac:spMkLst>
        </pc:spChg>
        <pc:graphicFrameChg chg="add mod modGraphic">
          <ac:chgData name="Behzad Kiani" userId="S::uqbkiani@uq.edu.au::d27299a4-0e71-4878-89c8-c51e96ec9f6f" providerId="AD" clId="Web-{6C16E17A-7527-43F4-AA9A-AA951579AA52}" dt="2023-08-28T05:33:28.006" v="1230"/>
          <ac:graphicFrameMkLst>
            <pc:docMk/>
            <pc:sldMk cId="1575152406" sldId="431"/>
            <ac:graphicFrameMk id="5" creationId="{37F1D130-E23A-1F40-DEF7-26CC4B420D0C}"/>
          </ac:graphicFrameMkLst>
        </pc:graphicFrameChg>
        <pc:picChg chg="del mod">
          <ac:chgData name="Behzad Kiani" userId="S::uqbkiani@uq.edu.au::d27299a4-0e71-4878-89c8-c51e96ec9f6f" providerId="AD" clId="Web-{6C16E17A-7527-43F4-AA9A-AA951579AA52}" dt="2023-08-28T03:59:24.787" v="389"/>
          <ac:picMkLst>
            <pc:docMk/>
            <pc:sldMk cId="1575152406" sldId="431"/>
            <ac:picMk id="58" creationId="{8504E63E-5DAB-DC24-2B0B-489BD830C835}"/>
          </ac:picMkLst>
        </pc:picChg>
      </pc:sldChg>
      <pc:sldChg chg="delSp modSp del">
        <pc:chgData name="Behzad Kiani" userId="S::uqbkiani@uq.edu.au::d27299a4-0e71-4878-89c8-c51e96ec9f6f" providerId="AD" clId="Web-{6C16E17A-7527-43F4-AA9A-AA951579AA52}" dt="2023-08-28T04:25:44.313" v="941"/>
        <pc:sldMkLst>
          <pc:docMk/>
          <pc:sldMk cId="1287300220" sldId="432"/>
        </pc:sldMkLst>
        <pc:picChg chg="del mod">
          <ac:chgData name="Behzad Kiani" userId="S::uqbkiani@uq.edu.au::d27299a4-0e71-4878-89c8-c51e96ec9f6f" providerId="AD" clId="Web-{6C16E17A-7527-43F4-AA9A-AA951579AA52}" dt="2023-08-28T04:18:58.537" v="758"/>
          <ac:picMkLst>
            <pc:docMk/>
            <pc:sldMk cId="1287300220" sldId="432"/>
            <ac:picMk id="5" creationId="{5A62FA12-8F7F-2484-A40F-0A08903D67D7}"/>
          </ac:picMkLst>
        </pc:picChg>
      </pc:sldChg>
      <pc:sldChg chg="delSp del">
        <pc:chgData name="Behzad Kiani" userId="S::uqbkiani@uq.edu.au::d27299a4-0e71-4878-89c8-c51e96ec9f6f" providerId="AD" clId="Web-{6C16E17A-7527-43F4-AA9A-AA951579AA52}" dt="2023-08-28T04:25:46.172" v="942"/>
        <pc:sldMkLst>
          <pc:docMk/>
          <pc:sldMk cId="38788163" sldId="433"/>
        </pc:sldMkLst>
        <pc:picChg chg="del">
          <ac:chgData name="Behzad Kiani" userId="S::uqbkiani@uq.edu.au::d27299a4-0e71-4878-89c8-c51e96ec9f6f" providerId="AD" clId="Web-{6C16E17A-7527-43F4-AA9A-AA951579AA52}" dt="2023-08-28T04:25:38.860" v="940"/>
          <ac:picMkLst>
            <pc:docMk/>
            <pc:sldMk cId="38788163" sldId="433"/>
            <ac:picMk id="6" creationId="{6C533B41-0A59-F770-F261-A81CD3DED9A8}"/>
          </ac:picMkLst>
        </pc:picChg>
      </pc:sldChg>
      <pc:sldChg chg="del">
        <pc:chgData name="Behzad Kiani" userId="S::uqbkiani@uq.edu.au::d27299a4-0e71-4878-89c8-c51e96ec9f6f" providerId="AD" clId="Web-{6C16E17A-7527-43F4-AA9A-AA951579AA52}" dt="2023-08-28T05:26:08.927" v="1194"/>
        <pc:sldMkLst>
          <pc:docMk/>
          <pc:sldMk cId="1955042222" sldId="434"/>
        </pc:sldMkLst>
      </pc:sldChg>
      <pc:sldChg chg="modSp">
        <pc:chgData name="Behzad Kiani" userId="S::uqbkiani@uq.edu.au::d27299a4-0e71-4878-89c8-c51e96ec9f6f" providerId="AD" clId="Web-{6C16E17A-7527-43F4-AA9A-AA951579AA52}" dt="2023-08-28T05:58:09.206" v="1244" actId="20577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6C16E17A-7527-43F4-AA9A-AA951579AA52}" dt="2023-08-28T05:58:09.206" v="1244" actId="20577"/>
          <ac:spMkLst>
            <pc:docMk/>
            <pc:sldMk cId="332259424" sldId="435"/>
            <ac:spMk id="2" creationId="{00000000-0000-0000-0000-000000000000}"/>
          </ac:spMkLst>
        </pc:spChg>
        <pc:picChg chg="mod">
          <ac:chgData name="Behzad Kiani" userId="S::uqbkiani@uq.edu.au::d27299a4-0e71-4878-89c8-c51e96ec9f6f" providerId="AD" clId="Web-{6C16E17A-7527-43F4-AA9A-AA951579AA52}" dt="2023-08-28T05:33:36.178" v="1231" actId="1076"/>
          <ac:picMkLst>
            <pc:docMk/>
            <pc:sldMk cId="332259424" sldId="435"/>
            <ac:picMk id="6" creationId="{962BFA7C-2AD1-4AD7-41D6-18C09E1299F7}"/>
          </ac:picMkLst>
        </pc:picChg>
      </pc:sldChg>
      <pc:sldChg chg="modSp">
        <pc:chgData name="Behzad Kiani" userId="S::uqbkiani@uq.edu.au::d27299a4-0e71-4878-89c8-c51e96ec9f6f" providerId="AD" clId="Web-{6C16E17A-7527-43F4-AA9A-AA951579AA52}" dt="2023-08-28T05:59:04.035" v="1261" actId="1076"/>
        <pc:sldMkLst>
          <pc:docMk/>
          <pc:sldMk cId="2390187876" sldId="436"/>
        </pc:sldMkLst>
        <pc:spChg chg="mod">
          <ac:chgData name="Behzad Kiani" userId="S::uqbkiani@uq.edu.au::d27299a4-0e71-4878-89c8-c51e96ec9f6f" providerId="AD" clId="Web-{6C16E17A-7527-43F4-AA9A-AA951579AA52}" dt="2023-08-28T05:59:04.035" v="1261" actId="1076"/>
          <ac:spMkLst>
            <pc:docMk/>
            <pc:sldMk cId="2390187876" sldId="436"/>
            <ac:spMk id="2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6C16E17A-7527-43F4-AA9A-AA951579AA52}" dt="2023-08-28T06:00:32.272" v="1273" actId="20577"/>
        <pc:sldMkLst>
          <pc:docMk/>
          <pc:sldMk cId="3840889054" sldId="437"/>
        </pc:sldMkLst>
        <pc:spChg chg="mod">
          <ac:chgData name="Behzad Kiani" userId="S::uqbkiani@uq.edu.au::d27299a4-0e71-4878-89c8-c51e96ec9f6f" providerId="AD" clId="Web-{6C16E17A-7527-43F4-AA9A-AA951579AA52}" dt="2023-08-28T06:00:32.272" v="1273" actId="20577"/>
          <ac:spMkLst>
            <pc:docMk/>
            <pc:sldMk cId="3840889054" sldId="437"/>
            <ac:spMk id="2" creationId="{00000000-0000-0000-0000-000000000000}"/>
          </ac:spMkLst>
        </pc:spChg>
      </pc:sldChg>
    </pc:docChg>
  </pc:docChgLst>
  <pc:docChgLst>
    <pc:chgData name="Behzad Kiani" userId="S::uqbkiani@uq.edu.au::d27299a4-0e71-4878-89c8-c51e96ec9f6f" providerId="AD" clId="Web-{D245A893-8406-6473-734C-3B2DF334748B}"/>
    <pc:docChg chg="addSld modSld modSection">
      <pc:chgData name="Behzad Kiani" userId="S::uqbkiani@uq.edu.au::d27299a4-0e71-4878-89c8-c51e96ec9f6f" providerId="AD" clId="Web-{D245A893-8406-6473-734C-3B2DF334748B}" dt="2023-08-25T13:00:56.601" v="192" actId="20577"/>
      <pc:docMkLst>
        <pc:docMk/>
      </pc:docMkLst>
      <pc:sldChg chg="addSp delSp modSp add replId">
        <pc:chgData name="Behzad Kiani" userId="S::uqbkiani@uq.edu.au::d27299a4-0e71-4878-89c8-c51e96ec9f6f" providerId="AD" clId="Web-{D245A893-8406-6473-734C-3B2DF334748B}" dt="2023-08-25T12:34:37.744" v="70" actId="1076"/>
        <pc:sldMkLst>
          <pc:docMk/>
          <pc:sldMk cId="2390187876" sldId="436"/>
        </pc:sldMkLst>
        <pc:spChg chg="add mod">
          <ac:chgData name="Behzad Kiani" userId="S::uqbkiani@uq.edu.au::d27299a4-0e71-4878-89c8-c51e96ec9f6f" providerId="AD" clId="Web-{D245A893-8406-6473-734C-3B2DF334748B}" dt="2023-08-25T12:32:55.975" v="55" actId="1076"/>
          <ac:spMkLst>
            <pc:docMk/>
            <pc:sldMk cId="2390187876" sldId="436"/>
            <ac:spMk id="11" creationId="{5361326D-DCA8-6619-9DCC-ED02112B8013}"/>
          </ac:spMkLst>
        </pc:spChg>
        <pc:picChg chg="add del mod">
          <ac:chgData name="Behzad Kiani" userId="S::uqbkiani@uq.edu.au::d27299a4-0e71-4878-89c8-c51e96ec9f6f" providerId="AD" clId="Web-{D245A893-8406-6473-734C-3B2DF334748B}" dt="2023-08-25T12:29:31.268" v="25"/>
          <ac:picMkLst>
            <pc:docMk/>
            <pc:sldMk cId="2390187876" sldId="436"/>
            <ac:picMk id="5" creationId="{96DE4C14-8B61-A59C-449A-CE2A59AD2765}"/>
          </ac:picMkLst>
        </pc:picChg>
        <pc:picChg chg="del">
          <ac:chgData name="Behzad Kiani" userId="S::uqbkiani@uq.edu.au::d27299a4-0e71-4878-89c8-c51e96ec9f6f" providerId="AD" clId="Web-{D245A893-8406-6473-734C-3B2DF334748B}" dt="2023-08-25T12:27:51.094" v="1"/>
          <ac:picMkLst>
            <pc:docMk/>
            <pc:sldMk cId="2390187876" sldId="436"/>
            <ac:picMk id="6" creationId="{962BFA7C-2AD1-4AD7-41D6-18C09E1299F7}"/>
          </ac:picMkLst>
        </pc:picChg>
        <pc:picChg chg="add del mod">
          <ac:chgData name="Behzad Kiani" userId="S::uqbkiani@uq.edu.au::d27299a4-0e71-4878-89c8-c51e96ec9f6f" providerId="AD" clId="Web-{D245A893-8406-6473-734C-3B2DF334748B}" dt="2023-08-25T12:33:21.335" v="56"/>
          <ac:picMkLst>
            <pc:docMk/>
            <pc:sldMk cId="2390187876" sldId="436"/>
            <ac:picMk id="9" creationId="{63394324-14AF-1E27-D59C-38C22516CC4A}"/>
          </ac:picMkLst>
        </pc:picChg>
        <pc:picChg chg="add del mod">
          <ac:chgData name="Behzad Kiani" userId="S::uqbkiani@uq.edu.au::d27299a4-0e71-4878-89c8-c51e96ec9f6f" providerId="AD" clId="Web-{D245A893-8406-6473-734C-3B2DF334748B}" dt="2023-08-25T12:33:33.976" v="61"/>
          <ac:picMkLst>
            <pc:docMk/>
            <pc:sldMk cId="2390187876" sldId="436"/>
            <ac:picMk id="10" creationId="{97808C8E-03CE-B245-AD00-E6D916996A69}"/>
          </ac:picMkLst>
        </pc:picChg>
        <pc:picChg chg="add mod">
          <ac:chgData name="Behzad Kiani" userId="S::uqbkiani@uq.edu.au::d27299a4-0e71-4878-89c8-c51e96ec9f6f" providerId="AD" clId="Web-{D245A893-8406-6473-734C-3B2DF334748B}" dt="2023-08-25T12:34:26.963" v="67" actId="14100"/>
          <ac:picMkLst>
            <pc:docMk/>
            <pc:sldMk cId="2390187876" sldId="436"/>
            <ac:picMk id="12" creationId="{F286EA25-722B-8B83-7711-060D79A52FEE}"/>
          </ac:picMkLst>
        </pc:picChg>
        <pc:picChg chg="add mod">
          <ac:chgData name="Behzad Kiani" userId="S::uqbkiani@uq.edu.au::d27299a4-0e71-4878-89c8-c51e96ec9f6f" providerId="AD" clId="Web-{D245A893-8406-6473-734C-3B2DF334748B}" dt="2023-08-25T12:34:37.744" v="70" actId="1076"/>
          <ac:picMkLst>
            <pc:docMk/>
            <pc:sldMk cId="2390187876" sldId="436"/>
            <ac:picMk id="13" creationId="{E9808B7F-EE7F-83A0-E202-E9B8AFC93B6D}"/>
          </ac:picMkLst>
        </pc:picChg>
      </pc:sldChg>
      <pc:sldChg chg="addSp delSp modSp add replId">
        <pc:chgData name="Behzad Kiani" userId="S::uqbkiani@uq.edu.au::d27299a4-0e71-4878-89c8-c51e96ec9f6f" providerId="AD" clId="Web-{D245A893-8406-6473-734C-3B2DF334748B}" dt="2023-08-25T13:00:50.258" v="190" actId="20577"/>
        <pc:sldMkLst>
          <pc:docMk/>
          <pc:sldMk cId="3840889054" sldId="437"/>
        </pc:sldMkLst>
        <pc:spChg chg="mod">
          <ac:chgData name="Behzad Kiani" userId="S::uqbkiani@uq.edu.au::d27299a4-0e71-4878-89c8-c51e96ec9f6f" providerId="AD" clId="Web-{D245A893-8406-6473-734C-3B2DF334748B}" dt="2023-08-25T12:47:46.955" v="87" actId="1076"/>
          <ac:spMkLst>
            <pc:docMk/>
            <pc:sldMk cId="3840889054" sldId="437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D245A893-8406-6473-734C-3B2DF334748B}" dt="2023-08-25T13:00:50.258" v="190" actId="20577"/>
          <ac:spMkLst>
            <pc:docMk/>
            <pc:sldMk cId="3840889054" sldId="437"/>
            <ac:spMk id="11" creationId="{5361326D-DCA8-6619-9DCC-ED02112B8013}"/>
          </ac:spMkLst>
        </pc:spChg>
        <pc:picChg chg="add mod">
          <ac:chgData name="Behzad Kiani" userId="S::uqbkiani@uq.edu.au::d27299a4-0e71-4878-89c8-c51e96ec9f6f" providerId="AD" clId="Web-{D245A893-8406-6473-734C-3B2DF334748B}" dt="2023-08-25T12:47:49.205" v="88" actId="14100"/>
          <ac:picMkLst>
            <pc:docMk/>
            <pc:sldMk cId="3840889054" sldId="437"/>
            <ac:picMk id="5" creationId="{EF27E8B7-133B-64C4-9E5C-3ED8C5168F9A}"/>
          </ac:picMkLst>
        </pc:picChg>
        <pc:picChg chg="del">
          <ac:chgData name="Behzad Kiani" userId="S::uqbkiani@uq.edu.au::d27299a4-0e71-4878-89c8-c51e96ec9f6f" providerId="AD" clId="Web-{D245A893-8406-6473-734C-3B2DF334748B}" dt="2023-08-25T12:45:12.295" v="72"/>
          <ac:picMkLst>
            <pc:docMk/>
            <pc:sldMk cId="3840889054" sldId="437"/>
            <ac:picMk id="12" creationId="{F286EA25-722B-8B83-7711-060D79A52FEE}"/>
          </ac:picMkLst>
        </pc:picChg>
        <pc:picChg chg="del">
          <ac:chgData name="Behzad Kiani" userId="S::uqbkiani@uq.edu.au::d27299a4-0e71-4878-89c8-c51e96ec9f6f" providerId="AD" clId="Web-{D245A893-8406-6473-734C-3B2DF334748B}" dt="2023-08-25T12:45:13.217" v="73"/>
          <ac:picMkLst>
            <pc:docMk/>
            <pc:sldMk cId="3840889054" sldId="437"/>
            <ac:picMk id="13" creationId="{E9808B7F-EE7F-83A0-E202-E9B8AFC93B6D}"/>
          </ac:picMkLst>
        </pc:picChg>
      </pc:sldChg>
      <pc:sldChg chg="addSp delSp modSp add replId">
        <pc:chgData name="Behzad Kiani" userId="S::uqbkiani@uq.edu.au::d27299a4-0e71-4878-89c8-c51e96ec9f6f" providerId="AD" clId="Web-{D245A893-8406-6473-734C-3B2DF334748B}" dt="2023-08-25T13:00:53.695" v="191" actId="20577"/>
        <pc:sldMkLst>
          <pc:docMk/>
          <pc:sldMk cId="3925790940" sldId="438"/>
        </pc:sldMkLst>
        <pc:spChg chg="mod">
          <ac:chgData name="Behzad Kiani" userId="S::uqbkiani@uq.edu.au::d27299a4-0e71-4878-89c8-c51e96ec9f6f" providerId="AD" clId="Web-{D245A893-8406-6473-734C-3B2DF334748B}" dt="2023-08-25T13:00:53.695" v="191" actId="20577"/>
          <ac:spMkLst>
            <pc:docMk/>
            <pc:sldMk cId="3925790940" sldId="438"/>
            <ac:spMk id="11" creationId="{5361326D-DCA8-6619-9DCC-ED02112B8013}"/>
          </ac:spMkLst>
        </pc:spChg>
        <pc:picChg chg="del">
          <ac:chgData name="Behzad Kiani" userId="S::uqbkiani@uq.edu.au::d27299a4-0e71-4878-89c8-c51e96ec9f6f" providerId="AD" clId="Web-{D245A893-8406-6473-734C-3B2DF334748B}" dt="2023-08-25T12:48:34.690" v="92"/>
          <ac:picMkLst>
            <pc:docMk/>
            <pc:sldMk cId="3925790940" sldId="438"/>
            <ac:picMk id="5" creationId="{EF27E8B7-133B-64C4-9E5C-3ED8C5168F9A}"/>
          </ac:picMkLst>
        </pc:picChg>
        <pc:picChg chg="add mod">
          <ac:chgData name="Behzad Kiani" userId="S::uqbkiani@uq.edu.au::d27299a4-0e71-4878-89c8-c51e96ec9f6f" providerId="AD" clId="Web-{D245A893-8406-6473-734C-3B2DF334748B}" dt="2023-08-25T12:48:57.753" v="105" actId="1076"/>
          <ac:picMkLst>
            <pc:docMk/>
            <pc:sldMk cId="3925790940" sldId="438"/>
            <ac:picMk id="6" creationId="{24985922-4737-448D-E200-D3B91DFB3DB8}"/>
          </ac:picMkLst>
        </pc:picChg>
      </pc:sldChg>
      <pc:sldChg chg="addSp delSp modSp add replId">
        <pc:chgData name="Behzad Kiani" userId="S::uqbkiani@uq.edu.au::d27299a4-0e71-4878-89c8-c51e96ec9f6f" providerId="AD" clId="Web-{D245A893-8406-6473-734C-3B2DF334748B}" dt="2023-08-25T13:00:56.601" v="192" actId="20577"/>
        <pc:sldMkLst>
          <pc:docMk/>
          <pc:sldMk cId="580363410" sldId="439"/>
        </pc:sldMkLst>
        <pc:spChg chg="mod">
          <ac:chgData name="Behzad Kiani" userId="S::uqbkiani@uq.edu.au::d27299a4-0e71-4878-89c8-c51e96ec9f6f" providerId="AD" clId="Web-{D245A893-8406-6473-734C-3B2DF334748B}" dt="2023-08-25T13:00:56.601" v="192" actId="20577"/>
          <ac:spMkLst>
            <pc:docMk/>
            <pc:sldMk cId="580363410" sldId="439"/>
            <ac:spMk id="11" creationId="{5361326D-DCA8-6619-9DCC-ED02112B8013}"/>
          </ac:spMkLst>
        </pc:spChg>
        <pc:picChg chg="add mod">
          <ac:chgData name="Behzad Kiani" userId="S::uqbkiani@uq.edu.au::d27299a4-0e71-4878-89c8-c51e96ec9f6f" providerId="AD" clId="Web-{D245A893-8406-6473-734C-3B2DF334748B}" dt="2023-08-25T12:51:03.146" v="138" actId="1076"/>
          <ac:picMkLst>
            <pc:docMk/>
            <pc:sldMk cId="580363410" sldId="439"/>
            <ac:picMk id="5" creationId="{DFC3A488-CCE2-E20E-CBD4-52E0ACDE8EDD}"/>
          </ac:picMkLst>
        </pc:picChg>
        <pc:picChg chg="del">
          <ac:chgData name="Behzad Kiani" userId="S::uqbkiani@uq.edu.au::d27299a4-0e71-4878-89c8-c51e96ec9f6f" providerId="AD" clId="Web-{D245A893-8406-6473-734C-3B2DF334748B}" dt="2023-08-25T12:50:46.802" v="132"/>
          <ac:picMkLst>
            <pc:docMk/>
            <pc:sldMk cId="580363410" sldId="439"/>
            <ac:picMk id="6" creationId="{24985922-4737-448D-E200-D3B91DFB3DB8}"/>
          </ac:picMkLst>
        </pc:picChg>
      </pc:sldChg>
    </pc:docChg>
  </pc:docChgLst>
  <pc:docChgLst>
    <pc:chgData name="Behzad Kiani" userId="S::uqbkiani@uq.edu.au::d27299a4-0e71-4878-89c8-c51e96ec9f6f" providerId="AD" clId="Web-{331932EB-9509-F600-F105-9E6CE36611FC}"/>
    <pc:docChg chg="modSld">
      <pc:chgData name="Behzad Kiani" userId="S::uqbkiani@uq.edu.au::d27299a4-0e71-4878-89c8-c51e96ec9f6f" providerId="AD" clId="Web-{331932EB-9509-F600-F105-9E6CE36611FC}" dt="2023-09-01T03:47:53.755" v="31" actId="14100"/>
      <pc:docMkLst>
        <pc:docMk/>
      </pc:docMkLst>
      <pc:sldChg chg="delSp modSp">
        <pc:chgData name="Behzad Kiani" userId="S::uqbkiani@uq.edu.au::d27299a4-0e71-4878-89c8-c51e96ec9f6f" providerId="AD" clId="Web-{331932EB-9509-F600-F105-9E6CE36611FC}" dt="2023-09-01T03:47:53.755" v="31" actId="14100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331932EB-9509-F600-F105-9E6CE36611FC}" dt="2023-09-01T03:47:50.333" v="30" actId="14100"/>
          <ac:spMkLst>
            <pc:docMk/>
            <pc:sldMk cId="2516766007" sldId="262"/>
            <ac:spMk id="3" creationId="{00000000-0000-0000-0000-000000000000}"/>
          </ac:spMkLst>
        </pc:spChg>
        <pc:spChg chg="del">
          <ac:chgData name="Behzad Kiani" userId="S::uqbkiani@uq.edu.au::d27299a4-0e71-4878-89c8-c51e96ec9f6f" providerId="AD" clId="Web-{331932EB-9509-F600-F105-9E6CE36611FC}" dt="2023-09-01T03:38:20.981" v="0"/>
          <ac:spMkLst>
            <pc:docMk/>
            <pc:sldMk cId="2516766007" sldId="262"/>
            <ac:spMk id="8" creationId="{54C598ED-07EB-A18B-B365-05504527CEFF}"/>
          </ac:spMkLst>
        </pc:spChg>
        <pc:picChg chg="mod">
          <ac:chgData name="Behzad Kiani" userId="S::uqbkiani@uq.edu.au::d27299a4-0e71-4878-89c8-c51e96ec9f6f" providerId="AD" clId="Web-{331932EB-9509-F600-F105-9E6CE36611FC}" dt="2023-09-01T03:47:53.755" v="31" actId="14100"/>
          <ac:picMkLst>
            <pc:docMk/>
            <pc:sldMk cId="2516766007" sldId="262"/>
            <ac:picMk id="5" creationId="{E5F1C47C-59C6-2EE7-DC06-33D609AE3E1D}"/>
          </ac:picMkLst>
        </pc:picChg>
      </pc:sldChg>
      <pc:sldChg chg="modSp">
        <pc:chgData name="Behzad Kiani" userId="S::uqbkiani@uq.edu.au::d27299a4-0e71-4878-89c8-c51e96ec9f6f" providerId="AD" clId="Web-{331932EB-9509-F600-F105-9E6CE36611FC}" dt="2023-09-01T03:42:10.256" v="10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331932EB-9509-F600-F105-9E6CE36611FC}" dt="2023-09-01T03:42:10.256" v="10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modSp">
        <pc:chgData name="Behzad Kiani" userId="S::uqbkiani@uq.edu.au::d27299a4-0e71-4878-89c8-c51e96ec9f6f" providerId="AD" clId="Web-{331932EB-9509-F600-F105-9E6CE36611FC}" dt="2023-09-01T03:46:01.532" v="18" actId="1076"/>
        <pc:sldMkLst>
          <pc:docMk/>
          <pc:sldMk cId="1966876908" sldId="425"/>
        </pc:sldMkLst>
        <pc:spChg chg="mod">
          <ac:chgData name="Behzad Kiani" userId="S::uqbkiani@uq.edu.au::d27299a4-0e71-4878-89c8-c51e96ec9f6f" providerId="AD" clId="Web-{331932EB-9509-F600-F105-9E6CE36611FC}" dt="2023-09-01T03:46:01.532" v="18" actId="1076"/>
          <ac:spMkLst>
            <pc:docMk/>
            <pc:sldMk cId="1966876908" sldId="42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331932EB-9509-F600-F105-9E6CE36611FC}" dt="2023-09-01T03:45:41.578" v="16" actId="1076"/>
          <ac:spMkLst>
            <pc:docMk/>
            <pc:sldMk cId="1966876908" sldId="425"/>
            <ac:spMk id="6" creationId="{59CAF0A4-0E04-233C-1335-236E96072D43}"/>
          </ac:spMkLst>
        </pc:spChg>
        <pc:spChg chg="mod">
          <ac:chgData name="Behzad Kiani" userId="S::uqbkiani@uq.edu.au::d27299a4-0e71-4878-89c8-c51e96ec9f6f" providerId="AD" clId="Web-{331932EB-9509-F600-F105-9E6CE36611FC}" dt="2023-09-01T03:45:56.172" v="17"/>
          <ac:spMkLst>
            <pc:docMk/>
            <pc:sldMk cId="1966876908" sldId="425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331932EB-9509-F600-F105-9E6CE36611FC}" dt="2023-09-01T03:46:56.300" v="25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331932EB-9509-F600-F105-9E6CE36611FC}" dt="2023-09-01T03:46:56.300" v="25"/>
          <ac:spMkLst>
            <pc:docMk/>
            <pc:sldMk cId="3816792835" sldId="444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331932EB-9509-F600-F105-9E6CE36611FC}" dt="2023-09-01T03:46:31.486" v="23"/>
        <pc:sldMkLst>
          <pc:docMk/>
          <pc:sldMk cId="763441012" sldId="445"/>
        </pc:sldMkLst>
        <pc:spChg chg="mod">
          <ac:chgData name="Behzad Kiani" userId="S::uqbkiani@uq.edu.au::d27299a4-0e71-4878-89c8-c51e96ec9f6f" providerId="AD" clId="Web-{331932EB-9509-F600-F105-9E6CE36611FC}" dt="2023-09-01T03:41:59.100" v="4" actId="20577"/>
          <ac:spMkLst>
            <pc:docMk/>
            <pc:sldMk cId="763441012" sldId="44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331932EB-9509-F600-F105-9E6CE36611FC}" dt="2023-09-01T03:46:31.486" v="23"/>
          <ac:spMkLst>
            <pc:docMk/>
            <pc:sldMk cId="763441012" sldId="445"/>
            <ac:spMk id="6" creationId="{D2B9BF85-8AD7-AF0D-7784-BA70E0486657}"/>
          </ac:spMkLst>
        </pc:spChg>
      </pc:sldChg>
    </pc:docChg>
  </pc:docChgLst>
  <pc:docChgLst>
    <pc:chgData name="Behzad Kiani" userId="S::uqbkiani@uq.edu.au::d27299a4-0e71-4878-89c8-c51e96ec9f6f" providerId="AD" clId="Web-{98889016-C48A-8FF3-4D79-EA80A6F5AAAC}"/>
    <pc:docChg chg="addSld modSld modSection">
      <pc:chgData name="Behzad Kiani" userId="S::uqbkiani@uq.edu.au::d27299a4-0e71-4878-89c8-c51e96ec9f6f" providerId="AD" clId="Web-{98889016-C48A-8FF3-4D79-EA80A6F5AAAC}" dt="2023-08-31T01:30:10.332" v="303" actId="1076"/>
      <pc:docMkLst>
        <pc:docMk/>
      </pc:docMkLst>
      <pc:sldChg chg="modSp">
        <pc:chgData name="Behzad Kiani" userId="S::uqbkiani@uq.edu.au::d27299a4-0e71-4878-89c8-c51e96ec9f6f" providerId="AD" clId="Web-{98889016-C48A-8FF3-4D79-EA80A6F5AAAC}" dt="2023-08-31T00:10:45.162" v="231" actId="20577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98889016-C48A-8FF3-4D79-EA80A6F5AAAC}" dt="2023-08-31T00:10:45.162" v="231" actId="20577"/>
          <ac:spMkLst>
            <pc:docMk/>
            <pc:sldMk cId="2516766007" sldId="262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98889016-C48A-8FF3-4D79-EA80A6F5AAAC}" dt="2023-08-30T23:23:53.365" v="7" actId="20577"/>
          <ac:spMkLst>
            <pc:docMk/>
            <pc:sldMk cId="2516766007" sldId="262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98889016-C48A-8FF3-4D79-EA80A6F5AAAC}" dt="2023-08-31T00:15:15.012" v="295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98889016-C48A-8FF3-4D79-EA80A6F5AAAC}" dt="2023-08-31T00:15:15.012" v="295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modSp">
        <pc:chgData name="Behzad Kiani" userId="S::uqbkiani@uq.edu.au::d27299a4-0e71-4878-89c8-c51e96ec9f6f" providerId="AD" clId="Web-{98889016-C48A-8FF3-4D79-EA80A6F5AAAC}" dt="2023-08-31T01:29:23.550" v="297" actId="20577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98889016-C48A-8FF3-4D79-EA80A6F5AAAC}" dt="2023-08-31T01:29:23.550" v="297" actId="20577"/>
          <ac:spMkLst>
            <pc:docMk/>
            <pc:sldMk cId="1871314266" sldId="426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98889016-C48A-8FF3-4D79-EA80A6F5AAAC}" dt="2023-08-30T23:30:12.639" v="36" actId="20577"/>
          <ac:spMkLst>
            <pc:docMk/>
            <pc:sldMk cId="1871314266" sldId="426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98889016-C48A-8FF3-4D79-EA80A6F5AAAC}" dt="2023-08-31T01:30:10.332" v="303" actId="1076"/>
        <pc:sldMkLst>
          <pc:docMk/>
          <pc:sldMk cId="1467851385" sldId="427"/>
        </pc:sldMkLst>
        <pc:spChg chg="mod">
          <ac:chgData name="Behzad Kiani" userId="S::uqbkiani@uq.edu.au::d27299a4-0e71-4878-89c8-c51e96ec9f6f" providerId="AD" clId="Web-{98889016-C48A-8FF3-4D79-EA80A6F5AAAC}" dt="2023-08-31T01:30:10.332" v="303" actId="1076"/>
          <ac:spMkLst>
            <pc:docMk/>
            <pc:sldMk cId="1467851385" sldId="427"/>
            <ac:spMk id="2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98889016-C48A-8FF3-4D79-EA80A6F5AAAC}" dt="2023-08-30T23:45:03.315" v="130" actId="20577"/>
        <pc:sldMkLst>
          <pc:docMk/>
          <pc:sldMk cId="677011859" sldId="441"/>
        </pc:sldMkLst>
        <pc:spChg chg="mod">
          <ac:chgData name="Behzad Kiani" userId="S::uqbkiani@uq.edu.au::d27299a4-0e71-4878-89c8-c51e96ec9f6f" providerId="AD" clId="Web-{98889016-C48A-8FF3-4D79-EA80A6F5AAAC}" dt="2023-08-30T23:45:03.315" v="130" actId="20577"/>
          <ac:spMkLst>
            <pc:docMk/>
            <pc:sldMk cId="677011859" sldId="441"/>
            <ac:spMk id="2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98889016-C48A-8FF3-4D79-EA80A6F5AAAC}" dt="2023-08-30T23:41:14.982" v="123" actId="20577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98889016-C48A-8FF3-4D79-EA80A6F5AAAC}" dt="2023-08-30T23:27:58.636" v="28" actId="20577"/>
          <ac:spMkLst>
            <pc:docMk/>
            <pc:sldMk cId="3816792835" sldId="444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98889016-C48A-8FF3-4D79-EA80A6F5AAAC}" dt="2023-08-30T23:41:14.982" v="123" actId="20577"/>
          <ac:spMkLst>
            <pc:docMk/>
            <pc:sldMk cId="3816792835" sldId="444"/>
            <ac:spMk id="3" creationId="{00000000-0000-0000-0000-000000000000}"/>
          </ac:spMkLst>
        </pc:spChg>
      </pc:sldChg>
      <pc:sldChg chg="addSp modSp add replId">
        <pc:chgData name="Behzad Kiani" userId="S::uqbkiani@uq.edu.au::d27299a4-0e71-4878-89c8-c51e96ec9f6f" providerId="AD" clId="Web-{98889016-C48A-8FF3-4D79-EA80A6F5AAAC}" dt="2023-08-31T01:27:16.609" v="296" actId="20577"/>
        <pc:sldMkLst>
          <pc:docMk/>
          <pc:sldMk cId="763441012" sldId="445"/>
        </pc:sldMkLst>
        <pc:spChg chg="mod">
          <ac:chgData name="Behzad Kiani" userId="S::uqbkiani@uq.edu.au::d27299a4-0e71-4878-89c8-c51e96ec9f6f" providerId="AD" clId="Web-{98889016-C48A-8FF3-4D79-EA80A6F5AAAC}" dt="2023-08-30T23:24:48.132" v="23" actId="20577"/>
          <ac:spMkLst>
            <pc:docMk/>
            <pc:sldMk cId="763441012" sldId="445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98889016-C48A-8FF3-4D79-EA80A6F5AAAC}" dt="2023-08-30T23:24:56.397" v="24" actId="20577"/>
          <ac:spMkLst>
            <pc:docMk/>
            <pc:sldMk cId="763441012" sldId="445"/>
            <ac:spMk id="3" creationId="{00000000-0000-0000-0000-000000000000}"/>
          </ac:spMkLst>
        </pc:spChg>
        <pc:spChg chg="add mod">
          <ac:chgData name="Behzad Kiani" userId="S::uqbkiani@uq.edu.au::d27299a4-0e71-4878-89c8-c51e96ec9f6f" providerId="AD" clId="Web-{98889016-C48A-8FF3-4D79-EA80A6F5AAAC}" dt="2023-08-31T01:27:16.609" v="296" actId="20577"/>
          <ac:spMkLst>
            <pc:docMk/>
            <pc:sldMk cId="763441012" sldId="445"/>
            <ac:spMk id="6" creationId="{D2B9BF85-8AD7-AF0D-7784-BA70E0486657}"/>
          </ac:spMkLst>
        </pc:spChg>
      </pc:sldChg>
    </pc:docChg>
  </pc:docChgLst>
  <pc:docChgLst>
    <pc:chgData name="Behzad Kiani" userId="S::uqbkiani@uq.edu.au::d27299a4-0e71-4878-89c8-c51e96ec9f6f" providerId="AD" clId="Web-{004CFF59-D9A1-60F3-B697-D0BCB6303B68}"/>
    <pc:docChg chg="addSld delSld modSld modSection">
      <pc:chgData name="Behzad Kiani" userId="S::uqbkiani@uq.edu.au::d27299a4-0e71-4878-89c8-c51e96ec9f6f" providerId="AD" clId="Web-{004CFF59-D9A1-60F3-B697-D0BCB6303B68}" dt="2023-08-30T11:27:14.339" v="303"/>
      <pc:docMkLst>
        <pc:docMk/>
      </pc:docMkLst>
      <pc:sldChg chg="modSp">
        <pc:chgData name="Behzad Kiani" userId="S::uqbkiani@uq.edu.au::d27299a4-0e71-4878-89c8-c51e96ec9f6f" providerId="AD" clId="Web-{004CFF59-D9A1-60F3-B697-D0BCB6303B68}" dt="2023-08-30T11:04:44.176" v="105" actId="20577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004CFF59-D9A1-60F3-B697-D0BCB6303B68}" dt="2023-08-30T11:04:44.176" v="105" actId="20577"/>
          <ac:spMkLst>
            <pc:docMk/>
            <pc:sldMk cId="2516766007" sldId="262"/>
            <ac:spMk id="3" creationId="{00000000-0000-0000-0000-000000000000}"/>
          </ac:spMkLst>
        </pc:spChg>
      </pc:sldChg>
      <pc:sldChg chg="del">
        <pc:chgData name="Behzad Kiani" userId="S::uqbkiani@uq.edu.au::d27299a4-0e71-4878-89c8-c51e96ec9f6f" providerId="AD" clId="Web-{004CFF59-D9A1-60F3-B697-D0BCB6303B68}" dt="2023-08-30T11:27:11.886" v="301"/>
        <pc:sldMkLst>
          <pc:docMk/>
          <pc:sldMk cId="1127843362" sldId="263"/>
        </pc:sldMkLst>
      </pc:sldChg>
      <pc:sldChg chg="del">
        <pc:chgData name="Behzad Kiani" userId="S::uqbkiani@uq.edu.au::d27299a4-0e71-4878-89c8-c51e96ec9f6f" providerId="AD" clId="Web-{004CFF59-D9A1-60F3-B697-D0BCB6303B68}" dt="2023-08-30T11:27:10.933" v="300"/>
        <pc:sldMkLst>
          <pc:docMk/>
          <pc:sldMk cId="3413433856" sldId="264"/>
        </pc:sldMkLst>
      </pc:sldChg>
      <pc:sldChg chg="del">
        <pc:chgData name="Behzad Kiani" userId="S::uqbkiani@uq.edu.au::d27299a4-0e71-4878-89c8-c51e96ec9f6f" providerId="AD" clId="Web-{004CFF59-D9A1-60F3-B697-D0BCB6303B68}" dt="2023-08-30T11:27:08.902" v="298"/>
        <pc:sldMkLst>
          <pc:docMk/>
          <pc:sldMk cId="1942119015" sldId="266"/>
        </pc:sldMkLst>
      </pc:sldChg>
      <pc:sldChg chg="del">
        <pc:chgData name="Behzad Kiani" userId="S::uqbkiani@uq.edu.au::d27299a4-0e71-4878-89c8-c51e96ec9f6f" providerId="AD" clId="Web-{004CFF59-D9A1-60F3-B697-D0BCB6303B68}" dt="2023-08-30T11:27:03.433" v="292"/>
        <pc:sldMkLst>
          <pc:docMk/>
          <pc:sldMk cId="799091781" sldId="274"/>
        </pc:sldMkLst>
      </pc:sldChg>
      <pc:sldChg chg="del">
        <pc:chgData name="Behzad Kiani" userId="S::uqbkiani@uq.edu.au::d27299a4-0e71-4878-89c8-c51e96ec9f6f" providerId="AD" clId="Web-{004CFF59-D9A1-60F3-B697-D0BCB6303B68}" dt="2023-08-30T11:27:07.120" v="296"/>
        <pc:sldMkLst>
          <pc:docMk/>
          <pc:sldMk cId="4191219733" sldId="283"/>
        </pc:sldMkLst>
      </pc:sldChg>
      <pc:sldChg chg="del">
        <pc:chgData name="Behzad Kiani" userId="S::uqbkiani@uq.edu.au::d27299a4-0e71-4878-89c8-c51e96ec9f6f" providerId="AD" clId="Web-{004CFF59-D9A1-60F3-B697-D0BCB6303B68}" dt="2023-08-30T11:27:14.339" v="303"/>
        <pc:sldMkLst>
          <pc:docMk/>
          <pc:sldMk cId="2934808045" sldId="284"/>
        </pc:sldMkLst>
      </pc:sldChg>
      <pc:sldChg chg="del">
        <pc:chgData name="Behzad Kiani" userId="S::uqbkiani@uq.edu.au::d27299a4-0e71-4878-89c8-c51e96ec9f6f" providerId="AD" clId="Web-{004CFF59-D9A1-60F3-B697-D0BCB6303B68}" dt="2023-08-30T11:27:09.980" v="299"/>
        <pc:sldMkLst>
          <pc:docMk/>
          <pc:sldMk cId="3203683917" sldId="285"/>
        </pc:sldMkLst>
      </pc:sldChg>
      <pc:sldChg chg="del">
        <pc:chgData name="Behzad Kiani" userId="S::uqbkiani@uq.edu.au::d27299a4-0e71-4878-89c8-c51e96ec9f6f" providerId="AD" clId="Web-{004CFF59-D9A1-60F3-B697-D0BCB6303B68}" dt="2023-08-30T11:27:13.074" v="302"/>
        <pc:sldMkLst>
          <pc:docMk/>
          <pc:sldMk cId="3517527233" sldId="291"/>
        </pc:sldMkLst>
      </pc:sldChg>
      <pc:sldChg chg="del">
        <pc:chgData name="Behzad Kiani" userId="S::uqbkiani@uq.edu.au::d27299a4-0e71-4878-89c8-c51e96ec9f6f" providerId="AD" clId="Web-{004CFF59-D9A1-60F3-B697-D0BCB6303B68}" dt="2023-08-30T11:27:07.933" v="297"/>
        <pc:sldMkLst>
          <pc:docMk/>
          <pc:sldMk cId="3469370432" sldId="292"/>
        </pc:sldMkLst>
      </pc:sldChg>
      <pc:sldChg chg="del">
        <pc:chgData name="Behzad Kiani" userId="S::uqbkiani@uq.edu.au::d27299a4-0e71-4878-89c8-c51e96ec9f6f" providerId="AD" clId="Web-{004CFF59-D9A1-60F3-B697-D0BCB6303B68}" dt="2023-08-30T11:27:05.339" v="294"/>
        <pc:sldMkLst>
          <pc:docMk/>
          <pc:sldMk cId="3586027384" sldId="294"/>
        </pc:sldMkLst>
      </pc:sldChg>
      <pc:sldChg chg="del">
        <pc:chgData name="Behzad Kiani" userId="S::uqbkiani@uq.edu.au::d27299a4-0e71-4878-89c8-c51e96ec9f6f" providerId="AD" clId="Web-{004CFF59-D9A1-60F3-B697-D0BCB6303B68}" dt="2023-08-30T11:27:04.464" v="293"/>
        <pc:sldMkLst>
          <pc:docMk/>
          <pc:sldMk cId="3322354419" sldId="347"/>
        </pc:sldMkLst>
      </pc:sldChg>
      <pc:sldChg chg="del">
        <pc:chgData name="Behzad Kiani" userId="S::uqbkiani@uq.edu.au::d27299a4-0e71-4878-89c8-c51e96ec9f6f" providerId="AD" clId="Web-{004CFF59-D9A1-60F3-B697-D0BCB6303B68}" dt="2023-08-30T11:27:06.292" v="295"/>
        <pc:sldMkLst>
          <pc:docMk/>
          <pc:sldMk cId="2729210855" sldId="371"/>
        </pc:sldMkLst>
      </pc:sldChg>
      <pc:sldChg chg="del">
        <pc:chgData name="Behzad Kiani" userId="S::uqbkiani@uq.edu.au::d27299a4-0e71-4878-89c8-c51e96ec9f6f" providerId="AD" clId="Web-{004CFF59-D9A1-60F3-B697-D0BCB6303B68}" dt="2023-08-30T11:27:02.511" v="291"/>
        <pc:sldMkLst>
          <pc:docMk/>
          <pc:sldMk cId="2029120993" sldId="372"/>
        </pc:sldMkLst>
      </pc:sldChg>
      <pc:sldChg chg="del">
        <pc:chgData name="Behzad Kiani" userId="S::uqbkiani@uq.edu.au::d27299a4-0e71-4878-89c8-c51e96ec9f6f" providerId="AD" clId="Web-{004CFF59-D9A1-60F3-B697-D0BCB6303B68}" dt="2023-08-30T11:27:01.589" v="290"/>
        <pc:sldMkLst>
          <pc:docMk/>
          <pc:sldMk cId="1128202242" sldId="373"/>
        </pc:sldMkLst>
      </pc:sldChg>
      <pc:sldChg chg="del">
        <pc:chgData name="Behzad Kiani" userId="S::uqbkiani@uq.edu.au::d27299a4-0e71-4878-89c8-c51e96ec9f6f" providerId="AD" clId="Web-{004CFF59-D9A1-60F3-B697-D0BCB6303B68}" dt="2023-08-30T11:27:00.980" v="289"/>
        <pc:sldMkLst>
          <pc:docMk/>
          <pc:sldMk cId="2524559585" sldId="374"/>
        </pc:sldMkLst>
      </pc:sldChg>
      <pc:sldChg chg="del">
        <pc:chgData name="Behzad Kiani" userId="S::uqbkiani@uq.edu.au::d27299a4-0e71-4878-89c8-c51e96ec9f6f" providerId="AD" clId="Web-{004CFF59-D9A1-60F3-B697-D0BCB6303B68}" dt="2023-08-30T11:27:00.058" v="288"/>
        <pc:sldMkLst>
          <pc:docMk/>
          <pc:sldMk cId="1422869366" sldId="375"/>
        </pc:sldMkLst>
      </pc:sldChg>
      <pc:sldChg chg="del">
        <pc:chgData name="Behzad Kiani" userId="S::uqbkiani@uq.edu.au::d27299a4-0e71-4878-89c8-c51e96ec9f6f" providerId="AD" clId="Web-{004CFF59-D9A1-60F3-B697-D0BCB6303B68}" dt="2023-08-30T11:26:56.730" v="285"/>
        <pc:sldMkLst>
          <pc:docMk/>
          <pc:sldMk cId="2698284461" sldId="376"/>
        </pc:sldMkLst>
      </pc:sldChg>
      <pc:sldChg chg="del">
        <pc:chgData name="Behzad Kiani" userId="S::uqbkiani@uq.edu.au::d27299a4-0e71-4878-89c8-c51e96ec9f6f" providerId="AD" clId="Web-{004CFF59-D9A1-60F3-B697-D0BCB6303B68}" dt="2023-08-30T11:26:55.886" v="284"/>
        <pc:sldMkLst>
          <pc:docMk/>
          <pc:sldMk cId="387762459" sldId="377"/>
        </pc:sldMkLst>
      </pc:sldChg>
      <pc:sldChg chg="del">
        <pc:chgData name="Behzad Kiani" userId="S::uqbkiani@uq.edu.au::d27299a4-0e71-4878-89c8-c51e96ec9f6f" providerId="AD" clId="Web-{004CFF59-D9A1-60F3-B697-D0BCB6303B68}" dt="2023-08-30T11:26:54.339" v="283"/>
        <pc:sldMkLst>
          <pc:docMk/>
          <pc:sldMk cId="1163425565" sldId="378"/>
        </pc:sldMkLst>
      </pc:sldChg>
      <pc:sldChg chg="del">
        <pc:chgData name="Behzad Kiani" userId="S::uqbkiani@uq.edu.au::d27299a4-0e71-4878-89c8-c51e96ec9f6f" providerId="AD" clId="Web-{004CFF59-D9A1-60F3-B697-D0BCB6303B68}" dt="2023-08-30T11:26:53.823" v="282"/>
        <pc:sldMkLst>
          <pc:docMk/>
          <pc:sldMk cId="909717766" sldId="379"/>
        </pc:sldMkLst>
      </pc:sldChg>
      <pc:sldChg chg="del">
        <pc:chgData name="Behzad Kiani" userId="S::uqbkiani@uq.edu.au::d27299a4-0e71-4878-89c8-c51e96ec9f6f" providerId="AD" clId="Web-{004CFF59-D9A1-60F3-B697-D0BCB6303B68}" dt="2023-08-30T11:26:53.198" v="281"/>
        <pc:sldMkLst>
          <pc:docMk/>
          <pc:sldMk cId="1822867184" sldId="380"/>
        </pc:sldMkLst>
      </pc:sldChg>
      <pc:sldChg chg="del">
        <pc:chgData name="Behzad Kiani" userId="S::uqbkiani@uq.edu.au::d27299a4-0e71-4878-89c8-c51e96ec9f6f" providerId="AD" clId="Web-{004CFF59-D9A1-60F3-B697-D0BCB6303B68}" dt="2023-08-30T11:26:52.354" v="280"/>
        <pc:sldMkLst>
          <pc:docMk/>
          <pc:sldMk cId="4042389274" sldId="381"/>
        </pc:sldMkLst>
      </pc:sldChg>
      <pc:sldChg chg="del">
        <pc:chgData name="Behzad Kiani" userId="S::uqbkiani@uq.edu.au::d27299a4-0e71-4878-89c8-c51e96ec9f6f" providerId="AD" clId="Web-{004CFF59-D9A1-60F3-B697-D0BCB6303B68}" dt="2023-08-30T11:26:50.901" v="279"/>
        <pc:sldMkLst>
          <pc:docMk/>
          <pc:sldMk cId="3176460536" sldId="382"/>
        </pc:sldMkLst>
      </pc:sldChg>
      <pc:sldChg chg="del">
        <pc:chgData name="Behzad Kiani" userId="S::uqbkiani@uq.edu.au::d27299a4-0e71-4878-89c8-c51e96ec9f6f" providerId="AD" clId="Web-{004CFF59-D9A1-60F3-B697-D0BCB6303B68}" dt="2023-08-30T11:26:50.323" v="278"/>
        <pc:sldMkLst>
          <pc:docMk/>
          <pc:sldMk cId="2530125826" sldId="383"/>
        </pc:sldMkLst>
      </pc:sldChg>
      <pc:sldChg chg="del">
        <pc:chgData name="Behzad Kiani" userId="S::uqbkiani@uq.edu.au::d27299a4-0e71-4878-89c8-c51e96ec9f6f" providerId="AD" clId="Web-{004CFF59-D9A1-60F3-B697-D0BCB6303B68}" dt="2023-08-30T11:26:49.698" v="277"/>
        <pc:sldMkLst>
          <pc:docMk/>
          <pc:sldMk cId="3093851406" sldId="384"/>
        </pc:sldMkLst>
      </pc:sldChg>
      <pc:sldChg chg="del">
        <pc:chgData name="Behzad Kiani" userId="S::uqbkiani@uq.edu.au::d27299a4-0e71-4878-89c8-c51e96ec9f6f" providerId="AD" clId="Web-{004CFF59-D9A1-60F3-B697-D0BCB6303B68}" dt="2023-08-30T11:26:48.651" v="276"/>
        <pc:sldMkLst>
          <pc:docMk/>
          <pc:sldMk cId="4284233699" sldId="385"/>
        </pc:sldMkLst>
      </pc:sldChg>
      <pc:sldChg chg="del">
        <pc:chgData name="Behzad Kiani" userId="S::uqbkiani@uq.edu.au::d27299a4-0e71-4878-89c8-c51e96ec9f6f" providerId="AD" clId="Web-{004CFF59-D9A1-60F3-B697-D0BCB6303B68}" dt="2023-08-30T11:26:47.823" v="275"/>
        <pc:sldMkLst>
          <pc:docMk/>
          <pc:sldMk cId="2267811005" sldId="386"/>
        </pc:sldMkLst>
      </pc:sldChg>
      <pc:sldChg chg="del">
        <pc:chgData name="Behzad Kiani" userId="S::uqbkiani@uq.edu.au::d27299a4-0e71-4878-89c8-c51e96ec9f6f" providerId="AD" clId="Web-{004CFF59-D9A1-60F3-B697-D0BCB6303B68}" dt="2023-08-30T11:26:45.995" v="274"/>
        <pc:sldMkLst>
          <pc:docMk/>
          <pc:sldMk cId="2049028437" sldId="387"/>
        </pc:sldMkLst>
      </pc:sldChg>
      <pc:sldChg chg="del">
        <pc:chgData name="Behzad Kiani" userId="S::uqbkiani@uq.edu.au::d27299a4-0e71-4878-89c8-c51e96ec9f6f" providerId="AD" clId="Web-{004CFF59-D9A1-60F3-B697-D0BCB6303B68}" dt="2023-08-30T11:26:43.542" v="273"/>
        <pc:sldMkLst>
          <pc:docMk/>
          <pc:sldMk cId="3907870773" sldId="388"/>
        </pc:sldMkLst>
      </pc:sldChg>
      <pc:sldChg chg="del">
        <pc:chgData name="Behzad Kiani" userId="S::uqbkiani@uq.edu.au::d27299a4-0e71-4878-89c8-c51e96ec9f6f" providerId="AD" clId="Web-{004CFF59-D9A1-60F3-B697-D0BCB6303B68}" dt="2023-08-30T11:26:41.651" v="272"/>
        <pc:sldMkLst>
          <pc:docMk/>
          <pc:sldMk cId="1985267808" sldId="389"/>
        </pc:sldMkLst>
      </pc:sldChg>
      <pc:sldChg chg="del">
        <pc:chgData name="Behzad Kiani" userId="S::uqbkiani@uq.edu.au::d27299a4-0e71-4878-89c8-c51e96ec9f6f" providerId="AD" clId="Web-{004CFF59-D9A1-60F3-B697-D0BCB6303B68}" dt="2023-08-30T11:26:40.932" v="271"/>
        <pc:sldMkLst>
          <pc:docMk/>
          <pc:sldMk cId="3760558873" sldId="390"/>
        </pc:sldMkLst>
      </pc:sldChg>
      <pc:sldChg chg="del">
        <pc:chgData name="Behzad Kiani" userId="S::uqbkiani@uq.edu.au::d27299a4-0e71-4878-89c8-c51e96ec9f6f" providerId="AD" clId="Web-{004CFF59-D9A1-60F3-B697-D0BCB6303B68}" dt="2023-08-30T11:26:40.151" v="270"/>
        <pc:sldMkLst>
          <pc:docMk/>
          <pc:sldMk cId="2575231181" sldId="391"/>
        </pc:sldMkLst>
      </pc:sldChg>
      <pc:sldChg chg="del">
        <pc:chgData name="Behzad Kiani" userId="S::uqbkiani@uq.edu.au::d27299a4-0e71-4878-89c8-c51e96ec9f6f" providerId="AD" clId="Web-{004CFF59-D9A1-60F3-B697-D0BCB6303B68}" dt="2023-08-30T11:26:39.307" v="269"/>
        <pc:sldMkLst>
          <pc:docMk/>
          <pc:sldMk cId="365904642" sldId="392"/>
        </pc:sldMkLst>
      </pc:sldChg>
      <pc:sldChg chg="del">
        <pc:chgData name="Behzad Kiani" userId="S::uqbkiani@uq.edu.au::d27299a4-0e71-4878-89c8-c51e96ec9f6f" providerId="AD" clId="Web-{004CFF59-D9A1-60F3-B697-D0BCB6303B68}" dt="2023-08-30T11:26:37.432" v="268"/>
        <pc:sldMkLst>
          <pc:docMk/>
          <pc:sldMk cId="1706943727" sldId="393"/>
        </pc:sldMkLst>
      </pc:sldChg>
      <pc:sldChg chg="del">
        <pc:chgData name="Behzad Kiani" userId="S::uqbkiani@uq.edu.au::d27299a4-0e71-4878-89c8-c51e96ec9f6f" providerId="AD" clId="Web-{004CFF59-D9A1-60F3-B697-D0BCB6303B68}" dt="2023-08-30T11:26:36.448" v="267"/>
        <pc:sldMkLst>
          <pc:docMk/>
          <pc:sldMk cId="3022572219" sldId="394"/>
        </pc:sldMkLst>
      </pc:sldChg>
      <pc:sldChg chg="del">
        <pc:chgData name="Behzad Kiani" userId="S::uqbkiani@uq.edu.au::d27299a4-0e71-4878-89c8-c51e96ec9f6f" providerId="AD" clId="Web-{004CFF59-D9A1-60F3-B697-D0BCB6303B68}" dt="2023-08-30T11:26:35.307" v="266"/>
        <pc:sldMkLst>
          <pc:docMk/>
          <pc:sldMk cId="2886588814" sldId="395"/>
        </pc:sldMkLst>
      </pc:sldChg>
      <pc:sldChg chg="del">
        <pc:chgData name="Behzad Kiani" userId="S::uqbkiani@uq.edu.au::d27299a4-0e71-4878-89c8-c51e96ec9f6f" providerId="AD" clId="Web-{004CFF59-D9A1-60F3-B697-D0BCB6303B68}" dt="2023-08-30T11:26:34.307" v="265"/>
        <pc:sldMkLst>
          <pc:docMk/>
          <pc:sldMk cId="1236023424" sldId="396"/>
        </pc:sldMkLst>
      </pc:sldChg>
      <pc:sldChg chg="del">
        <pc:chgData name="Behzad Kiani" userId="S::uqbkiani@uq.edu.au::d27299a4-0e71-4878-89c8-c51e96ec9f6f" providerId="AD" clId="Web-{004CFF59-D9A1-60F3-B697-D0BCB6303B68}" dt="2023-08-30T11:26:58.870" v="287"/>
        <pc:sldMkLst>
          <pc:docMk/>
          <pc:sldMk cId="4023843292" sldId="397"/>
        </pc:sldMkLst>
      </pc:sldChg>
      <pc:sldChg chg="del">
        <pc:chgData name="Behzad Kiani" userId="S::uqbkiani@uq.edu.au::d27299a4-0e71-4878-89c8-c51e96ec9f6f" providerId="AD" clId="Web-{004CFF59-D9A1-60F3-B697-D0BCB6303B68}" dt="2023-08-30T11:26:31.948" v="263"/>
        <pc:sldMkLst>
          <pc:docMk/>
          <pc:sldMk cId="4202100883" sldId="398"/>
        </pc:sldMkLst>
      </pc:sldChg>
      <pc:sldChg chg="del">
        <pc:chgData name="Behzad Kiani" userId="S::uqbkiani@uq.edu.au::d27299a4-0e71-4878-89c8-c51e96ec9f6f" providerId="AD" clId="Web-{004CFF59-D9A1-60F3-B697-D0BCB6303B68}" dt="2023-08-30T11:26:33.338" v="264"/>
        <pc:sldMkLst>
          <pc:docMk/>
          <pc:sldMk cId="534353453" sldId="399"/>
        </pc:sldMkLst>
      </pc:sldChg>
      <pc:sldChg chg="del">
        <pc:chgData name="Behzad Kiani" userId="S::uqbkiani@uq.edu.au::d27299a4-0e71-4878-89c8-c51e96ec9f6f" providerId="AD" clId="Web-{004CFF59-D9A1-60F3-B697-D0BCB6303B68}" dt="2023-08-30T11:26:58.120" v="286"/>
        <pc:sldMkLst>
          <pc:docMk/>
          <pc:sldMk cId="3760372294" sldId="400"/>
        </pc:sldMkLst>
      </pc:sldChg>
      <pc:sldChg chg="del">
        <pc:chgData name="Behzad Kiani" userId="S::uqbkiani@uq.edu.au::d27299a4-0e71-4878-89c8-c51e96ec9f6f" providerId="AD" clId="Web-{004CFF59-D9A1-60F3-B697-D0BCB6303B68}" dt="2023-08-30T11:26:31.260" v="262"/>
        <pc:sldMkLst>
          <pc:docMk/>
          <pc:sldMk cId="2419507290" sldId="401"/>
        </pc:sldMkLst>
      </pc:sldChg>
      <pc:sldChg chg="del">
        <pc:chgData name="Behzad Kiani" userId="S::uqbkiani@uq.edu.au::d27299a4-0e71-4878-89c8-c51e96ec9f6f" providerId="AD" clId="Web-{004CFF59-D9A1-60F3-B697-D0BCB6303B68}" dt="2023-08-30T11:26:30.119" v="261"/>
        <pc:sldMkLst>
          <pc:docMk/>
          <pc:sldMk cId="1580449331" sldId="402"/>
        </pc:sldMkLst>
      </pc:sldChg>
      <pc:sldChg chg="del">
        <pc:chgData name="Behzad Kiani" userId="S::uqbkiani@uq.edu.au::d27299a4-0e71-4878-89c8-c51e96ec9f6f" providerId="AD" clId="Web-{004CFF59-D9A1-60F3-B697-D0BCB6303B68}" dt="2023-08-30T11:26:28.713" v="260"/>
        <pc:sldMkLst>
          <pc:docMk/>
          <pc:sldMk cId="727964835" sldId="403"/>
        </pc:sldMkLst>
      </pc:sldChg>
      <pc:sldChg chg="del">
        <pc:chgData name="Behzad Kiani" userId="S::uqbkiani@uq.edu.au::d27299a4-0e71-4878-89c8-c51e96ec9f6f" providerId="AD" clId="Web-{004CFF59-D9A1-60F3-B697-D0BCB6303B68}" dt="2023-08-30T11:26:27.557" v="259"/>
        <pc:sldMkLst>
          <pc:docMk/>
          <pc:sldMk cId="106132989" sldId="404"/>
        </pc:sldMkLst>
      </pc:sldChg>
      <pc:sldChg chg="del">
        <pc:chgData name="Behzad Kiani" userId="S::uqbkiani@uq.edu.au::d27299a4-0e71-4878-89c8-c51e96ec9f6f" providerId="AD" clId="Web-{004CFF59-D9A1-60F3-B697-D0BCB6303B68}" dt="2023-08-30T11:26:26.697" v="258"/>
        <pc:sldMkLst>
          <pc:docMk/>
          <pc:sldMk cId="457712353" sldId="405"/>
        </pc:sldMkLst>
      </pc:sldChg>
      <pc:sldChg chg="del">
        <pc:chgData name="Behzad Kiani" userId="S::uqbkiani@uq.edu.au::d27299a4-0e71-4878-89c8-c51e96ec9f6f" providerId="AD" clId="Web-{004CFF59-D9A1-60F3-B697-D0BCB6303B68}" dt="2023-08-30T11:26:25.901" v="257"/>
        <pc:sldMkLst>
          <pc:docMk/>
          <pc:sldMk cId="3003839792" sldId="406"/>
        </pc:sldMkLst>
      </pc:sldChg>
      <pc:sldChg chg="del">
        <pc:chgData name="Behzad Kiani" userId="S::uqbkiani@uq.edu.au::d27299a4-0e71-4878-89c8-c51e96ec9f6f" providerId="AD" clId="Web-{004CFF59-D9A1-60F3-B697-D0BCB6303B68}" dt="2023-08-30T11:26:25.338" v="256"/>
        <pc:sldMkLst>
          <pc:docMk/>
          <pc:sldMk cId="2100051626" sldId="407"/>
        </pc:sldMkLst>
      </pc:sldChg>
      <pc:sldChg chg="del">
        <pc:chgData name="Behzad Kiani" userId="S::uqbkiani@uq.edu.au::d27299a4-0e71-4878-89c8-c51e96ec9f6f" providerId="AD" clId="Web-{004CFF59-D9A1-60F3-B697-D0BCB6303B68}" dt="2023-08-30T11:26:23.635" v="255"/>
        <pc:sldMkLst>
          <pc:docMk/>
          <pc:sldMk cId="3619584394" sldId="408"/>
        </pc:sldMkLst>
      </pc:sldChg>
      <pc:sldChg chg="del">
        <pc:chgData name="Behzad Kiani" userId="S::uqbkiani@uq.edu.au::d27299a4-0e71-4878-89c8-c51e96ec9f6f" providerId="AD" clId="Web-{004CFF59-D9A1-60F3-B697-D0BCB6303B68}" dt="2023-08-30T11:26:23.088" v="254"/>
        <pc:sldMkLst>
          <pc:docMk/>
          <pc:sldMk cId="1785765518" sldId="409"/>
        </pc:sldMkLst>
      </pc:sldChg>
      <pc:sldChg chg="del">
        <pc:chgData name="Behzad Kiani" userId="S::uqbkiani@uq.edu.au::d27299a4-0e71-4878-89c8-c51e96ec9f6f" providerId="AD" clId="Web-{004CFF59-D9A1-60F3-B697-D0BCB6303B68}" dt="2023-08-30T11:26:21.963" v="253"/>
        <pc:sldMkLst>
          <pc:docMk/>
          <pc:sldMk cId="2451376810" sldId="410"/>
        </pc:sldMkLst>
      </pc:sldChg>
      <pc:sldChg chg="del">
        <pc:chgData name="Behzad Kiani" userId="S::uqbkiani@uq.edu.au::d27299a4-0e71-4878-89c8-c51e96ec9f6f" providerId="AD" clId="Web-{004CFF59-D9A1-60F3-B697-D0BCB6303B68}" dt="2023-08-30T11:26:21.057" v="252"/>
        <pc:sldMkLst>
          <pc:docMk/>
          <pc:sldMk cId="4153546203" sldId="411"/>
        </pc:sldMkLst>
      </pc:sldChg>
      <pc:sldChg chg="del">
        <pc:chgData name="Behzad Kiani" userId="S::uqbkiani@uq.edu.au::d27299a4-0e71-4878-89c8-c51e96ec9f6f" providerId="AD" clId="Web-{004CFF59-D9A1-60F3-B697-D0BCB6303B68}" dt="2023-08-30T11:26:20.025" v="251"/>
        <pc:sldMkLst>
          <pc:docMk/>
          <pc:sldMk cId="4168587320" sldId="412"/>
        </pc:sldMkLst>
      </pc:sldChg>
      <pc:sldChg chg="del">
        <pc:chgData name="Behzad Kiani" userId="S::uqbkiani@uq.edu.au::d27299a4-0e71-4878-89c8-c51e96ec9f6f" providerId="AD" clId="Web-{004CFF59-D9A1-60F3-B697-D0BCB6303B68}" dt="2023-08-30T11:26:18.838" v="250"/>
        <pc:sldMkLst>
          <pc:docMk/>
          <pc:sldMk cId="404023771" sldId="413"/>
        </pc:sldMkLst>
      </pc:sldChg>
      <pc:sldChg chg="del">
        <pc:chgData name="Behzad Kiani" userId="S::uqbkiani@uq.edu.au::d27299a4-0e71-4878-89c8-c51e96ec9f6f" providerId="AD" clId="Web-{004CFF59-D9A1-60F3-B697-D0BCB6303B68}" dt="2023-08-30T11:26:17.525" v="249"/>
        <pc:sldMkLst>
          <pc:docMk/>
          <pc:sldMk cId="581061984" sldId="414"/>
        </pc:sldMkLst>
      </pc:sldChg>
      <pc:sldChg chg="del">
        <pc:chgData name="Behzad Kiani" userId="S::uqbkiani@uq.edu.au::d27299a4-0e71-4878-89c8-c51e96ec9f6f" providerId="AD" clId="Web-{004CFF59-D9A1-60F3-B697-D0BCB6303B68}" dt="2023-08-30T11:26:16.447" v="248"/>
        <pc:sldMkLst>
          <pc:docMk/>
          <pc:sldMk cId="1489455110" sldId="415"/>
        </pc:sldMkLst>
      </pc:sldChg>
      <pc:sldChg chg="del">
        <pc:chgData name="Behzad Kiani" userId="S::uqbkiani@uq.edu.au::d27299a4-0e71-4878-89c8-c51e96ec9f6f" providerId="AD" clId="Web-{004CFF59-D9A1-60F3-B697-D0BCB6303B68}" dt="2023-08-30T11:26:15.557" v="247"/>
        <pc:sldMkLst>
          <pc:docMk/>
          <pc:sldMk cId="3882166338" sldId="416"/>
        </pc:sldMkLst>
      </pc:sldChg>
      <pc:sldChg chg="del">
        <pc:chgData name="Behzad Kiani" userId="S::uqbkiani@uq.edu.au::d27299a4-0e71-4878-89c8-c51e96ec9f6f" providerId="AD" clId="Web-{004CFF59-D9A1-60F3-B697-D0BCB6303B68}" dt="2023-08-30T11:26:12.947" v="245"/>
        <pc:sldMkLst>
          <pc:docMk/>
          <pc:sldMk cId="4199246961" sldId="417"/>
        </pc:sldMkLst>
      </pc:sldChg>
      <pc:sldChg chg="del">
        <pc:chgData name="Behzad Kiani" userId="S::uqbkiani@uq.edu.au::d27299a4-0e71-4878-89c8-c51e96ec9f6f" providerId="AD" clId="Web-{004CFF59-D9A1-60F3-B697-D0BCB6303B68}" dt="2023-08-30T11:26:12.228" v="244"/>
        <pc:sldMkLst>
          <pc:docMk/>
          <pc:sldMk cId="290788268" sldId="418"/>
        </pc:sldMkLst>
      </pc:sldChg>
      <pc:sldChg chg="del">
        <pc:chgData name="Behzad Kiani" userId="S::uqbkiani@uq.edu.au::d27299a4-0e71-4878-89c8-c51e96ec9f6f" providerId="AD" clId="Web-{004CFF59-D9A1-60F3-B697-D0BCB6303B68}" dt="2023-08-30T11:26:11.338" v="243"/>
        <pc:sldMkLst>
          <pc:docMk/>
          <pc:sldMk cId="1687862072" sldId="419"/>
        </pc:sldMkLst>
      </pc:sldChg>
      <pc:sldChg chg="del">
        <pc:chgData name="Behzad Kiani" userId="S::uqbkiani@uq.edu.au::d27299a4-0e71-4878-89c8-c51e96ec9f6f" providerId="AD" clId="Web-{004CFF59-D9A1-60F3-B697-D0BCB6303B68}" dt="2023-08-30T11:26:14.494" v="246"/>
        <pc:sldMkLst>
          <pc:docMk/>
          <pc:sldMk cId="560310774" sldId="422"/>
        </pc:sldMkLst>
      </pc:sldChg>
      <pc:sldChg chg="modSp">
        <pc:chgData name="Behzad Kiani" userId="S::uqbkiani@uq.edu.au::d27299a4-0e71-4878-89c8-c51e96ec9f6f" providerId="AD" clId="Web-{004CFF59-D9A1-60F3-B697-D0BCB6303B68}" dt="2023-08-30T10:50:59.825" v="23" actId="14100"/>
        <pc:sldMkLst>
          <pc:docMk/>
          <pc:sldMk cId="1966876908" sldId="425"/>
        </pc:sldMkLst>
        <pc:spChg chg="mod">
          <ac:chgData name="Behzad Kiani" userId="S::uqbkiani@uq.edu.au::d27299a4-0e71-4878-89c8-c51e96ec9f6f" providerId="AD" clId="Web-{004CFF59-D9A1-60F3-B697-D0BCB6303B68}" dt="2023-08-30T10:50:59.825" v="23" actId="14100"/>
          <ac:spMkLst>
            <pc:docMk/>
            <pc:sldMk cId="1966876908" sldId="425"/>
            <ac:spMk id="6" creationId="{59CAF0A4-0E04-233C-1335-236E96072D43}"/>
          </ac:spMkLst>
        </pc:spChg>
      </pc:sldChg>
      <pc:sldChg chg="modSp">
        <pc:chgData name="Behzad Kiani" userId="S::uqbkiani@uq.edu.au::d27299a4-0e71-4878-89c8-c51e96ec9f6f" providerId="AD" clId="Web-{004CFF59-D9A1-60F3-B697-D0BCB6303B68}" dt="2023-08-30T10:50:25.480" v="18" actId="14100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004CFF59-D9A1-60F3-B697-D0BCB6303B68}" dt="2023-08-30T10:50:25.480" v="18" actId="14100"/>
          <ac:spMkLst>
            <pc:docMk/>
            <pc:sldMk cId="1575152406" sldId="431"/>
            <ac:spMk id="6" creationId="{4A438DAA-5B3E-B4B2-6D09-701A083BD5AD}"/>
          </ac:spMkLst>
        </pc:spChg>
      </pc:sldChg>
      <pc:sldChg chg="modSp">
        <pc:chgData name="Behzad Kiani" userId="S::uqbkiani@uq.edu.au::d27299a4-0e71-4878-89c8-c51e96ec9f6f" providerId="AD" clId="Web-{004CFF59-D9A1-60F3-B697-D0BCB6303B68}" dt="2023-08-30T11:15:24.538" v="225" actId="20577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004CFF59-D9A1-60F3-B697-D0BCB6303B68}" dt="2023-08-30T11:15:24.538" v="225" actId="20577"/>
          <ac:spMkLst>
            <pc:docMk/>
            <pc:sldMk cId="332259424" sldId="435"/>
            <ac:spMk id="10" creationId="{E46684C0-5A71-7938-BB35-412FB1495FDA}"/>
          </ac:spMkLst>
        </pc:spChg>
      </pc:sldChg>
      <pc:sldChg chg="modSp mod setBg">
        <pc:chgData name="Behzad Kiani" userId="S::uqbkiani@uq.edu.au::d27299a4-0e71-4878-89c8-c51e96ec9f6f" providerId="AD" clId="Web-{004CFF59-D9A1-60F3-B697-D0BCB6303B68}" dt="2023-08-30T10:50:05.746" v="16" actId="14100"/>
        <pc:sldMkLst>
          <pc:docMk/>
          <pc:sldMk cId="2390187876" sldId="436"/>
        </pc:sldMkLst>
        <pc:spChg chg="mod">
          <ac:chgData name="Behzad Kiani" userId="S::uqbkiani@uq.edu.au::d27299a4-0e71-4878-89c8-c51e96ec9f6f" providerId="AD" clId="Web-{004CFF59-D9A1-60F3-B697-D0BCB6303B68}" dt="2023-08-30T10:50:05.746" v="16" actId="14100"/>
          <ac:spMkLst>
            <pc:docMk/>
            <pc:sldMk cId="2390187876" sldId="436"/>
            <ac:spMk id="11" creationId="{5361326D-DCA8-6619-9DCC-ED02112B8013}"/>
          </ac:spMkLst>
        </pc:spChg>
      </pc:sldChg>
      <pc:sldChg chg="addSp delSp modSp">
        <pc:chgData name="Behzad Kiani" userId="S::uqbkiani@uq.edu.au::d27299a4-0e71-4878-89c8-c51e96ec9f6f" providerId="AD" clId="Web-{004CFF59-D9A1-60F3-B697-D0BCB6303B68}" dt="2023-08-30T11:14:31.349" v="214" actId="1076"/>
        <pc:sldMkLst>
          <pc:docMk/>
          <pc:sldMk cId="3840889054" sldId="437"/>
        </pc:sldMkLst>
        <pc:spChg chg="mod">
          <ac:chgData name="Behzad Kiani" userId="S::uqbkiani@uq.edu.au::d27299a4-0e71-4878-89c8-c51e96ec9f6f" providerId="AD" clId="Web-{004CFF59-D9A1-60F3-B697-D0BCB6303B68}" dt="2023-08-30T11:01:50.234" v="51" actId="20577"/>
          <ac:spMkLst>
            <pc:docMk/>
            <pc:sldMk cId="3840889054" sldId="437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004CFF59-D9A1-60F3-B697-D0BCB6303B68}" dt="2023-08-30T11:14:31.349" v="214" actId="1076"/>
          <ac:spMkLst>
            <pc:docMk/>
            <pc:sldMk cId="3840889054" sldId="437"/>
            <ac:spMk id="11" creationId="{5361326D-DCA8-6619-9DCC-ED02112B8013}"/>
          </ac:spMkLst>
        </pc:spChg>
        <pc:picChg chg="del">
          <ac:chgData name="Behzad Kiani" userId="S::uqbkiani@uq.edu.au::d27299a4-0e71-4878-89c8-c51e96ec9f6f" providerId="AD" clId="Web-{004CFF59-D9A1-60F3-B697-D0BCB6303B68}" dt="2023-08-30T11:10:29.421" v="166"/>
          <ac:picMkLst>
            <pc:docMk/>
            <pc:sldMk cId="3840889054" sldId="437"/>
            <ac:picMk id="5" creationId="{EF27E8B7-133B-64C4-9E5C-3ED8C5168F9A}"/>
          </ac:picMkLst>
        </pc:picChg>
        <pc:picChg chg="add del mod">
          <ac:chgData name="Behzad Kiani" userId="S::uqbkiani@uq.edu.au::d27299a4-0e71-4878-89c8-c51e96ec9f6f" providerId="AD" clId="Web-{004CFF59-D9A1-60F3-B697-D0BCB6303B68}" dt="2023-08-30T11:13:23.863" v="191"/>
          <ac:picMkLst>
            <pc:docMk/>
            <pc:sldMk cId="3840889054" sldId="437"/>
            <ac:picMk id="6" creationId="{0F97579B-B4E7-104D-318A-C6ECF27C04DD}"/>
          </ac:picMkLst>
        </pc:picChg>
        <pc:picChg chg="add mod">
          <ac:chgData name="Behzad Kiani" userId="S::uqbkiani@uq.edu.au::d27299a4-0e71-4878-89c8-c51e96ec9f6f" providerId="AD" clId="Web-{004CFF59-D9A1-60F3-B697-D0BCB6303B68}" dt="2023-08-30T11:13:43.504" v="201" actId="1076"/>
          <ac:picMkLst>
            <pc:docMk/>
            <pc:sldMk cId="3840889054" sldId="437"/>
            <ac:picMk id="9" creationId="{DFD82F41-754D-7BEC-2E56-68933083E07E}"/>
          </ac:picMkLst>
        </pc:picChg>
      </pc:sldChg>
      <pc:sldChg chg="addSp delSp modSp">
        <pc:chgData name="Behzad Kiani" userId="S::uqbkiani@uq.edu.au::d27299a4-0e71-4878-89c8-c51e96ec9f6f" providerId="AD" clId="Web-{004CFF59-D9A1-60F3-B697-D0BCB6303B68}" dt="2023-08-30T11:14:55.256" v="223" actId="20577"/>
        <pc:sldMkLst>
          <pc:docMk/>
          <pc:sldMk cId="3925790940" sldId="438"/>
        </pc:sldMkLst>
        <pc:spChg chg="mod">
          <ac:chgData name="Behzad Kiani" userId="S::uqbkiani@uq.edu.au::d27299a4-0e71-4878-89c8-c51e96ec9f6f" providerId="AD" clId="Web-{004CFF59-D9A1-60F3-B697-D0BCB6303B68}" dt="2023-08-30T11:04:30.754" v="100" actId="20577"/>
          <ac:spMkLst>
            <pc:docMk/>
            <pc:sldMk cId="3925790940" sldId="438"/>
            <ac:spMk id="2" creationId="{00000000-0000-0000-0000-000000000000}"/>
          </ac:spMkLst>
        </pc:spChg>
        <pc:spChg chg="add del mod">
          <ac:chgData name="Behzad Kiani" userId="S::uqbkiani@uq.edu.au::d27299a4-0e71-4878-89c8-c51e96ec9f6f" providerId="AD" clId="Web-{004CFF59-D9A1-60F3-B697-D0BCB6303B68}" dt="2023-08-30T11:14:55.256" v="223" actId="20577"/>
          <ac:spMkLst>
            <pc:docMk/>
            <pc:sldMk cId="3925790940" sldId="438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004CFF59-D9A1-60F3-B697-D0BCB6303B68}" dt="2023-08-30T11:15:01.319" v="224" actId="20577"/>
        <pc:sldMkLst>
          <pc:docMk/>
          <pc:sldMk cId="580363410" sldId="439"/>
        </pc:sldMkLst>
        <pc:spChg chg="mod">
          <ac:chgData name="Behzad Kiani" userId="S::uqbkiani@uq.edu.au::d27299a4-0e71-4878-89c8-c51e96ec9f6f" providerId="AD" clId="Web-{004CFF59-D9A1-60F3-B697-D0BCB6303B68}" dt="2023-08-30T11:07:02.274" v="164" actId="1076"/>
          <ac:spMkLst>
            <pc:docMk/>
            <pc:sldMk cId="580363410" sldId="439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004CFF59-D9A1-60F3-B697-D0BCB6303B68}" dt="2023-08-30T11:15:01.319" v="224" actId="20577"/>
          <ac:spMkLst>
            <pc:docMk/>
            <pc:sldMk cId="580363410" sldId="439"/>
            <ac:spMk id="11" creationId="{5361326D-DCA8-6619-9DCC-ED02112B8013}"/>
          </ac:spMkLst>
        </pc:spChg>
      </pc:sldChg>
      <pc:sldChg chg="modSp add replId">
        <pc:chgData name="Behzad Kiani" userId="S::uqbkiani@uq.edu.au::d27299a4-0e71-4878-89c8-c51e96ec9f6f" providerId="AD" clId="Web-{004CFF59-D9A1-60F3-B697-D0BCB6303B68}" dt="2023-08-30T11:14:48.631" v="220" actId="20577"/>
        <pc:sldMkLst>
          <pc:docMk/>
          <pc:sldMk cId="804851855" sldId="440"/>
        </pc:sldMkLst>
        <pc:spChg chg="mod">
          <ac:chgData name="Behzad Kiani" userId="S::uqbkiani@uq.edu.au::d27299a4-0e71-4878-89c8-c51e96ec9f6f" providerId="AD" clId="Web-{004CFF59-D9A1-60F3-B697-D0BCB6303B68}" dt="2023-08-30T11:14:48.631" v="220" actId="20577"/>
          <ac:spMkLst>
            <pc:docMk/>
            <pc:sldMk cId="804851855" sldId="440"/>
            <ac:spMk id="11" creationId="{5361326D-DCA8-6619-9DCC-ED02112B8013}"/>
          </ac:spMkLst>
        </pc:spChg>
      </pc:sldChg>
      <pc:sldChg chg="addSp delSp modSp add replId">
        <pc:chgData name="Behzad Kiani" userId="S::uqbkiani@uq.edu.au::d27299a4-0e71-4878-89c8-c51e96ec9f6f" providerId="AD" clId="Web-{004CFF59-D9A1-60F3-B697-D0BCB6303B68}" dt="2023-08-30T11:14:43.709" v="218" actId="20577"/>
        <pc:sldMkLst>
          <pc:docMk/>
          <pc:sldMk cId="677011859" sldId="441"/>
        </pc:sldMkLst>
        <pc:spChg chg="add del mod">
          <ac:chgData name="Behzad Kiani" userId="S::uqbkiani@uq.edu.au::d27299a4-0e71-4878-89c8-c51e96ec9f6f" providerId="AD" clId="Web-{004CFF59-D9A1-60F3-B697-D0BCB6303B68}" dt="2023-08-30T11:14:43.709" v="218" actId="20577"/>
          <ac:spMkLst>
            <pc:docMk/>
            <pc:sldMk cId="677011859" sldId="441"/>
            <ac:spMk id="11" creationId="{5361326D-DCA8-6619-9DCC-ED02112B8013}"/>
          </ac:spMkLst>
        </pc:spChg>
      </pc:sldChg>
      <pc:sldChg chg="modSp new">
        <pc:chgData name="Behzad Kiani" userId="S::uqbkiani@uq.edu.au::d27299a4-0e71-4878-89c8-c51e96ec9f6f" providerId="AD" clId="Web-{004CFF59-D9A1-60F3-B697-D0BCB6303B68}" dt="2023-08-30T11:17:01.572" v="242" actId="20577"/>
        <pc:sldMkLst>
          <pc:docMk/>
          <pc:sldMk cId="2468254413" sldId="442"/>
        </pc:sldMkLst>
        <pc:spChg chg="mod">
          <ac:chgData name="Behzad Kiani" userId="S::uqbkiani@uq.edu.au::d27299a4-0e71-4878-89c8-c51e96ec9f6f" providerId="AD" clId="Web-{004CFF59-D9A1-60F3-B697-D0BCB6303B68}" dt="2023-08-30T11:17:01.572" v="242" actId="20577"/>
          <ac:spMkLst>
            <pc:docMk/>
            <pc:sldMk cId="2468254413" sldId="442"/>
            <ac:spMk id="3" creationId="{E1911354-832A-AA3D-065A-66D89D70EEAB}"/>
          </ac:spMkLst>
        </pc:spChg>
      </pc:sldChg>
      <pc:sldChg chg="modSp new">
        <pc:chgData name="Behzad Kiani" userId="S::uqbkiani@uq.edu.au::d27299a4-0e71-4878-89c8-c51e96ec9f6f" providerId="AD" clId="Web-{004CFF59-D9A1-60F3-B697-D0BCB6303B68}" dt="2023-08-30T11:16:22.977" v="236" actId="20577"/>
        <pc:sldMkLst>
          <pc:docMk/>
          <pc:sldMk cId="1060542893" sldId="443"/>
        </pc:sldMkLst>
        <pc:spChg chg="mod">
          <ac:chgData name="Behzad Kiani" userId="S::uqbkiani@uq.edu.au::d27299a4-0e71-4878-89c8-c51e96ec9f6f" providerId="AD" clId="Web-{004CFF59-D9A1-60F3-B697-D0BCB6303B68}" dt="2023-08-30T11:16:22.977" v="236" actId="20577"/>
          <ac:spMkLst>
            <pc:docMk/>
            <pc:sldMk cId="1060542893" sldId="443"/>
            <ac:spMk id="3" creationId="{235F9942-DA26-7918-F81F-D32E55F8E49F}"/>
          </ac:spMkLst>
        </pc:spChg>
      </pc:sldChg>
    </pc:docChg>
  </pc:docChgLst>
  <pc:docChgLst>
    <pc:chgData name="Behzad Kiani" userId="S::uqbkiani@uq.edu.au::d27299a4-0e71-4878-89c8-c51e96ec9f6f" providerId="AD" clId="Web-{E6FAC861-B7AE-B9F6-C2FE-9831BCBF061F}"/>
    <pc:docChg chg="addSld modSld modSection">
      <pc:chgData name="Behzad Kiani" userId="S::uqbkiani@uq.edu.au::d27299a4-0e71-4878-89c8-c51e96ec9f6f" providerId="AD" clId="Web-{E6FAC861-B7AE-B9F6-C2FE-9831BCBF061F}" dt="2023-09-01T05:48:41.113" v="317"/>
      <pc:docMkLst>
        <pc:docMk/>
      </pc:docMkLst>
      <pc:sldChg chg="modSp">
        <pc:chgData name="Behzad Kiani" userId="S::uqbkiani@uq.edu.au::d27299a4-0e71-4878-89c8-c51e96ec9f6f" providerId="AD" clId="Web-{E6FAC861-B7AE-B9F6-C2FE-9831BCBF061F}" dt="2023-09-01T04:08:12.432" v="33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E6FAC861-B7AE-B9F6-C2FE-9831BCBF061F}" dt="2023-09-01T04:08:12.432" v="33"/>
          <ac:spMkLst>
            <pc:docMk/>
            <pc:sldMk cId="2516766007" sldId="262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4:49:13.383" v="215" actId="14100"/>
        <pc:sldMkLst>
          <pc:docMk/>
          <pc:sldMk cId="1966876908" sldId="425"/>
        </pc:sldMkLst>
        <pc:spChg chg="mod">
          <ac:chgData name="Behzad Kiani" userId="S::uqbkiani@uq.edu.au::d27299a4-0e71-4878-89c8-c51e96ec9f6f" providerId="AD" clId="Web-{E6FAC861-B7AE-B9F6-C2FE-9831BCBF061F}" dt="2023-09-01T04:49:13.383" v="215" actId="14100"/>
          <ac:spMkLst>
            <pc:docMk/>
            <pc:sldMk cId="1966876908" sldId="425"/>
            <ac:spMk id="6" creationId="{59CAF0A4-0E04-233C-1335-236E96072D43}"/>
          </ac:spMkLst>
        </pc:spChg>
        <pc:spChg chg="mod">
          <ac:chgData name="Behzad Kiani" userId="S::uqbkiani@uq.edu.au::d27299a4-0e71-4878-89c8-c51e96ec9f6f" providerId="AD" clId="Web-{E6FAC861-B7AE-B9F6-C2FE-9831BCBF061F}" dt="2023-09-01T04:07:48.978" v="30"/>
          <ac:spMkLst>
            <pc:docMk/>
            <pc:sldMk cId="1966876908" sldId="425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4:07:42.665" v="29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E6FAC861-B7AE-B9F6-C2FE-9831BCBF061F}" dt="2023-09-01T04:07:42.665" v="29"/>
          <ac:spMkLst>
            <pc:docMk/>
            <pc:sldMk cId="1871314266" sldId="426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5:21:13.381" v="216" actId="1076"/>
        <pc:sldMkLst>
          <pc:docMk/>
          <pc:sldMk cId="1467851385" sldId="427"/>
        </pc:sldMkLst>
        <pc:spChg chg="mod">
          <ac:chgData name="Behzad Kiani" userId="S::uqbkiani@uq.edu.au::d27299a4-0e71-4878-89c8-c51e96ec9f6f" providerId="AD" clId="Web-{E6FAC861-B7AE-B9F6-C2FE-9831BCBF061F}" dt="2023-09-01T04:24:19.737" v="62" actId="20577"/>
          <ac:spMkLst>
            <pc:docMk/>
            <pc:sldMk cId="1467851385" sldId="427"/>
            <ac:spMk id="2" creationId="{00000000-0000-0000-0000-000000000000}"/>
          </ac:spMkLst>
        </pc:spChg>
        <pc:graphicFrameChg chg="mod modGraphic">
          <ac:chgData name="Behzad Kiani" userId="S::uqbkiani@uq.edu.au::d27299a4-0e71-4878-89c8-c51e96ec9f6f" providerId="AD" clId="Web-{E6FAC861-B7AE-B9F6-C2FE-9831BCBF061F}" dt="2023-09-01T05:21:13.381" v="216" actId="1076"/>
          <ac:graphicFrameMkLst>
            <pc:docMk/>
            <pc:sldMk cId="1467851385" sldId="427"/>
            <ac:graphicFrameMk id="11" creationId="{32B871A1-05CF-CB7B-8D19-B43245294070}"/>
          </ac:graphicFrameMkLst>
        </pc:graphicFrameChg>
      </pc:sldChg>
      <pc:sldChg chg="addSp delSp modSp">
        <pc:chgData name="Behzad Kiani" userId="S::uqbkiani@uq.edu.au::d27299a4-0e71-4878-89c8-c51e96ec9f6f" providerId="AD" clId="Web-{E6FAC861-B7AE-B9F6-C2FE-9831BCBF061F}" dt="2023-09-01T05:33:53.292" v="277" actId="20577"/>
        <pc:sldMkLst>
          <pc:docMk/>
          <pc:sldMk cId="2424017556" sldId="430"/>
        </pc:sldMkLst>
        <pc:spChg chg="mod">
          <ac:chgData name="Behzad Kiani" userId="S::uqbkiani@uq.edu.au::d27299a4-0e71-4878-89c8-c51e96ec9f6f" providerId="AD" clId="Web-{E6FAC861-B7AE-B9F6-C2FE-9831BCBF061F}" dt="2023-09-01T05:29:31.129" v="262" actId="14100"/>
          <ac:spMkLst>
            <pc:docMk/>
            <pc:sldMk cId="2424017556" sldId="430"/>
            <ac:spMk id="3" creationId="{00000000-0000-0000-0000-000000000000}"/>
          </ac:spMkLst>
        </pc:spChg>
        <pc:spChg chg="mod">
          <ac:chgData name="Behzad Kiani" userId="S::uqbkiani@uq.edu.au::d27299a4-0e71-4878-89c8-c51e96ec9f6f" providerId="AD" clId="Web-{E6FAC861-B7AE-B9F6-C2FE-9831BCBF061F}" dt="2023-09-01T05:33:53.292" v="277" actId="20577"/>
          <ac:spMkLst>
            <pc:docMk/>
            <pc:sldMk cId="2424017556" sldId="430"/>
            <ac:spMk id="57" creationId="{E8CC4BDC-0A79-4B9D-740A-1F06CAE6ED68}"/>
          </ac:spMkLst>
        </pc:spChg>
        <pc:picChg chg="add del mod">
          <ac:chgData name="Behzad Kiani" userId="S::uqbkiani@uq.edu.au::d27299a4-0e71-4878-89c8-c51e96ec9f6f" providerId="AD" clId="Web-{E6FAC861-B7AE-B9F6-C2FE-9831BCBF061F}" dt="2023-09-01T05:33:40.167" v="270"/>
          <ac:picMkLst>
            <pc:docMk/>
            <pc:sldMk cId="2424017556" sldId="430"/>
            <ac:picMk id="5" creationId="{04950AAA-5B8E-50F3-2C79-D1F90976018B}"/>
          </ac:picMkLst>
        </pc:picChg>
      </pc:sldChg>
      <pc:sldChg chg="modSp">
        <pc:chgData name="Behzad Kiani" userId="S::uqbkiani@uq.edu.au::d27299a4-0e71-4878-89c8-c51e96ec9f6f" providerId="AD" clId="Web-{E6FAC861-B7AE-B9F6-C2FE-9831BCBF061F}" dt="2023-09-01T04:12:00.781" v="50" actId="1076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E6FAC861-B7AE-B9F6-C2FE-9831BCBF061F}" dt="2023-09-01T04:11:17.905" v="42"/>
          <ac:spMkLst>
            <pc:docMk/>
            <pc:sldMk cId="1575152406" sldId="431"/>
            <ac:spMk id="6" creationId="{4A438DAA-5B3E-B4B2-6D09-701A083BD5AD}"/>
          </ac:spMkLst>
        </pc:spChg>
        <pc:graphicFrameChg chg="mod modGraphic">
          <ac:chgData name="Behzad Kiani" userId="S::uqbkiani@uq.edu.au::d27299a4-0e71-4878-89c8-c51e96ec9f6f" providerId="AD" clId="Web-{E6FAC861-B7AE-B9F6-C2FE-9831BCBF061F}" dt="2023-09-01T04:12:00.781" v="50" actId="1076"/>
          <ac:graphicFrameMkLst>
            <pc:docMk/>
            <pc:sldMk cId="1575152406" sldId="431"/>
            <ac:graphicFrameMk id="5" creationId="{37F1D130-E23A-1F40-DEF7-26CC4B420D0C}"/>
          </ac:graphicFrameMkLst>
        </pc:graphicFrameChg>
      </pc:sldChg>
      <pc:sldChg chg="modSp">
        <pc:chgData name="Behzad Kiani" userId="S::uqbkiani@uq.edu.au::d27299a4-0e71-4878-89c8-c51e96ec9f6f" providerId="AD" clId="Web-{E6FAC861-B7AE-B9F6-C2FE-9831BCBF061F}" dt="2023-09-01T04:15:07.286" v="51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E6FAC861-B7AE-B9F6-C2FE-9831BCBF061F}" dt="2023-09-01T04:15:07.286" v="51"/>
          <ac:spMkLst>
            <pc:docMk/>
            <pc:sldMk cId="332259424" sldId="435"/>
            <ac:spMk id="10" creationId="{E46684C0-5A71-7938-BB35-412FB1495FDA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4:29:15.182" v="111"/>
        <pc:sldMkLst>
          <pc:docMk/>
          <pc:sldMk cId="2390187876" sldId="436"/>
        </pc:sldMkLst>
        <pc:spChg chg="mod">
          <ac:chgData name="Behzad Kiani" userId="S::uqbkiani@uq.edu.au::d27299a4-0e71-4878-89c8-c51e96ec9f6f" providerId="AD" clId="Web-{E6FAC861-B7AE-B9F6-C2FE-9831BCBF061F}" dt="2023-09-01T04:29:15.182" v="111"/>
          <ac:spMkLst>
            <pc:docMk/>
            <pc:sldMk cId="2390187876" sldId="436"/>
            <ac:spMk id="11" creationId="{5361326D-DCA8-6619-9DCC-ED02112B8013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4:08:06.979" v="32"/>
        <pc:sldMkLst>
          <pc:docMk/>
          <pc:sldMk cId="3816792835" sldId="444"/>
        </pc:sldMkLst>
        <pc:spChg chg="mod">
          <ac:chgData name="Behzad Kiani" userId="S::uqbkiani@uq.edu.au::d27299a4-0e71-4878-89c8-c51e96ec9f6f" providerId="AD" clId="Web-{E6FAC861-B7AE-B9F6-C2FE-9831BCBF061F}" dt="2023-09-01T04:08:06.979" v="32"/>
          <ac:spMkLst>
            <pc:docMk/>
            <pc:sldMk cId="3816792835" sldId="444"/>
            <ac:spMk id="3" creationId="{00000000-0000-0000-0000-000000000000}"/>
          </ac:spMkLst>
        </pc:spChg>
      </pc:sldChg>
      <pc:sldChg chg="modSp">
        <pc:chgData name="Behzad Kiani" userId="S::uqbkiani@uq.edu.au::d27299a4-0e71-4878-89c8-c51e96ec9f6f" providerId="AD" clId="Web-{E6FAC861-B7AE-B9F6-C2FE-9831BCBF061F}" dt="2023-09-01T04:07:57.041" v="31"/>
        <pc:sldMkLst>
          <pc:docMk/>
          <pc:sldMk cId="763441012" sldId="445"/>
        </pc:sldMkLst>
        <pc:spChg chg="mod">
          <ac:chgData name="Behzad Kiani" userId="S::uqbkiani@uq.edu.au::d27299a4-0e71-4878-89c8-c51e96ec9f6f" providerId="AD" clId="Web-{E6FAC861-B7AE-B9F6-C2FE-9831BCBF061F}" dt="2023-09-01T04:07:57.041" v="31"/>
          <ac:spMkLst>
            <pc:docMk/>
            <pc:sldMk cId="763441012" sldId="445"/>
            <ac:spMk id="6" creationId="{D2B9BF85-8AD7-AF0D-7784-BA70E0486657}"/>
          </ac:spMkLst>
        </pc:spChg>
      </pc:sldChg>
      <pc:sldChg chg="addSp delSp modSp add mod replId modClrScheme chgLayout">
        <pc:chgData name="Behzad Kiani" userId="S::uqbkiani@uq.edu.au::d27299a4-0e71-4878-89c8-c51e96ec9f6f" providerId="AD" clId="Web-{E6FAC861-B7AE-B9F6-C2FE-9831BCBF061F}" dt="2023-09-01T05:48:41.113" v="317"/>
        <pc:sldMkLst>
          <pc:docMk/>
          <pc:sldMk cId="144455913" sldId="446"/>
        </pc:sldMkLst>
        <pc:spChg chg="del">
          <ac:chgData name="Behzad Kiani" userId="S::uqbkiani@uq.edu.au::d27299a4-0e71-4878-89c8-c51e96ec9f6f" providerId="AD" clId="Web-{E6FAC861-B7AE-B9F6-C2FE-9831BCBF061F}" dt="2023-09-01T05:36:24.624" v="280"/>
          <ac:spMkLst>
            <pc:docMk/>
            <pc:sldMk cId="144455913" sldId="446"/>
            <ac:spMk id="2" creationId="{DB17B574-795E-BF72-4852-5360AAB392EA}"/>
          </ac:spMkLst>
        </pc:spChg>
        <pc:spChg chg="mod or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3" creationId="{235F9942-DA26-7918-F81F-D32E55F8E49F}"/>
          </ac:spMkLst>
        </pc:spChg>
        <pc:spChg chg="add del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4" creationId="{8C5827EF-7CDA-302F-C18C-B2554985D4D2}"/>
          </ac:spMkLst>
        </pc:spChg>
        <pc:spChg chg="mod or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5" creationId="{AEB1B0C4-5454-E048-B21F-D12F0ECDCD3F}"/>
          </ac:spMkLst>
        </pc:spChg>
        <pc:spChg chg="add del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6" creationId="{CB8EAFCF-CB15-E001-0E74-143DB80448B7}"/>
          </ac:spMkLst>
        </pc:spChg>
        <pc:spChg chg="add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11" creationId="{48EFB2FB-2D55-2B90-B233-17BAFB0B4F0C}"/>
          </ac:spMkLst>
        </pc:spChg>
        <pc:spChg chg="add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12" creationId="{3487656D-9A6A-85CF-3D4C-41C7EA7291E9}"/>
          </ac:spMkLst>
        </pc:spChg>
        <pc:spChg chg="add del mod">
          <ac:chgData name="Behzad Kiani" userId="S::uqbkiani@uq.edu.au::d27299a4-0e71-4878-89c8-c51e96ec9f6f" providerId="AD" clId="Web-{E6FAC861-B7AE-B9F6-C2FE-9831BCBF061F}" dt="2023-09-01T05:47:56.299" v="312"/>
          <ac:spMkLst>
            <pc:docMk/>
            <pc:sldMk cId="144455913" sldId="446"/>
            <ac:spMk id="14" creationId="{6CF02AEB-D84F-0664-F1D2-A00AFA47AB97}"/>
          </ac:spMkLst>
        </pc:spChg>
        <pc:spChg chg="add del mod">
          <ac:chgData name="Behzad Kiani" userId="S::uqbkiani@uq.edu.au::d27299a4-0e71-4878-89c8-c51e96ec9f6f" providerId="AD" clId="Web-{E6FAC861-B7AE-B9F6-C2FE-9831BCBF061F}" dt="2023-09-01T05:47:56.299" v="312"/>
          <ac:spMkLst>
            <pc:docMk/>
            <pc:sldMk cId="144455913" sldId="446"/>
            <ac:spMk id="16" creationId="{0E337C8A-5415-2301-1266-AC3F4F41A9C4}"/>
          </ac:spMkLst>
        </pc:spChg>
        <pc:spChg chg="add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18" creationId="{E05A81E6-4289-F50D-29AA-B6A5D81BE541}"/>
          </ac:spMkLst>
        </pc:spChg>
        <pc:spChg chg="add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20" creationId="{DE48C8D7-E8EF-B6DA-D686-79EE6294EA40}"/>
          </ac:spMkLst>
        </pc:spChg>
        <pc:spChg chg="add mod">
          <ac:chgData name="Behzad Kiani" userId="S::uqbkiani@uq.edu.au::d27299a4-0e71-4878-89c8-c51e96ec9f6f" providerId="AD" clId="Web-{E6FAC861-B7AE-B9F6-C2FE-9831BCBF061F}" dt="2023-09-01T05:48:41.113" v="317"/>
          <ac:spMkLst>
            <pc:docMk/>
            <pc:sldMk cId="144455913" sldId="446"/>
            <ac:spMk id="22" creationId="{33B1E580-AF3F-3666-F62A-73D84D55AA75}"/>
          </ac:spMkLst>
        </pc:spChg>
        <pc:picChg chg="add mod ord">
          <ac:chgData name="Behzad Kiani" userId="S::uqbkiani@uq.edu.au::d27299a4-0e71-4878-89c8-c51e96ec9f6f" providerId="AD" clId="Web-{E6FAC861-B7AE-B9F6-C2FE-9831BCBF061F}" dt="2023-09-01T05:48:41.113" v="317"/>
          <ac:picMkLst>
            <pc:docMk/>
            <pc:sldMk cId="144455913" sldId="446"/>
            <ac:picMk id="7" creationId="{FF968B75-0317-EF6C-EF3F-F7FD2C235699}"/>
          </ac:picMkLst>
        </pc:picChg>
        <pc:picChg chg="add mod">
          <ac:chgData name="Behzad Kiani" userId="S::uqbkiani@uq.edu.au::d27299a4-0e71-4878-89c8-c51e96ec9f6f" providerId="AD" clId="Web-{E6FAC861-B7AE-B9F6-C2FE-9831BCBF061F}" dt="2023-09-01T05:48:41.113" v="317"/>
          <ac:picMkLst>
            <pc:docMk/>
            <pc:sldMk cId="144455913" sldId="446"/>
            <ac:picMk id="8" creationId="{05BCEB50-B24A-69CA-263D-84DCAF10D3F1}"/>
          </ac:picMkLst>
        </pc:picChg>
        <pc:picChg chg="add mod ord">
          <ac:chgData name="Behzad Kiani" userId="S::uqbkiani@uq.edu.au::d27299a4-0e71-4878-89c8-c51e96ec9f6f" providerId="AD" clId="Web-{E6FAC861-B7AE-B9F6-C2FE-9831BCBF061F}" dt="2023-09-01T05:48:41.113" v="317"/>
          <ac:picMkLst>
            <pc:docMk/>
            <pc:sldMk cId="144455913" sldId="446"/>
            <ac:picMk id="9" creationId="{F0C4D7B5-7C89-9F40-C001-4BFD92FA5CDE}"/>
          </ac:picMkLst>
        </pc:picChg>
      </pc:sldChg>
      <pc:sldChg chg="addSp delSp modSp new">
        <pc:chgData name="Behzad Kiani" userId="S::uqbkiani@uq.edu.au::d27299a4-0e71-4878-89c8-c51e96ec9f6f" providerId="AD" clId="Web-{E6FAC861-B7AE-B9F6-C2FE-9831BCBF061F}" dt="2023-09-01T05:33:57.730" v="279"/>
        <pc:sldMkLst>
          <pc:docMk/>
          <pc:sldMk cId="2917491016" sldId="447"/>
        </pc:sldMkLst>
        <pc:spChg chg="del">
          <ac:chgData name="Behzad Kiani" userId="S::uqbkiani@uq.edu.au::d27299a4-0e71-4878-89c8-c51e96ec9f6f" providerId="AD" clId="Web-{E6FAC861-B7AE-B9F6-C2FE-9831BCBF061F}" dt="2023-09-01T05:33:57.730" v="279"/>
          <ac:spMkLst>
            <pc:docMk/>
            <pc:sldMk cId="2917491016" sldId="447"/>
            <ac:spMk id="2" creationId="{C1F52B55-D465-646E-3F5C-941BA95F1C6F}"/>
          </ac:spMkLst>
        </pc:spChg>
        <pc:picChg chg="add mod ord">
          <ac:chgData name="Behzad Kiani" userId="S::uqbkiani@uq.edu.au::d27299a4-0e71-4878-89c8-c51e96ec9f6f" providerId="AD" clId="Web-{E6FAC861-B7AE-B9F6-C2FE-9831BCBF061F}" dt="2023-09-01T05:33:57.730" v="279"/>
          <ac:picMkLst>
            <pc:docMk/>
            <pc:sldMk cId="2917491016" sldId="447"/>
            <ac:picMk id="7" creationId="{4C46CD77-64F9-9F1C-BC9F-81E8CA288D1A}"/>
          </ac:picMkLst>
        </pc:picChg>
      </pc:sldChg>
    </pc:docChg>
  </pc:docChgLst>
  <pc:docChgLst>
    <pc:chgData name="Behzad Kiani" userId="S::uqbkiani@uq.edu.au::d27299a4-0e71-4878-89c8-c51e96ec9f6f" providerId="AD" clId="Web-{687D2B40-C232-03B7-6030-4CFCDBF6CD45}"/>
    <pc:docChg chg="modSld">
      <pc:chgData name="Behzad Kiani" userId="S::uqbkiani@uq.edu.au::d27299a4-0e71-4878-89c8-c51e96ec9f6f" providerId="AD" clId="Web-{687D2B40-C232-03B7-6030-4CFCDBF6CD45}" dt="2023-08-30T10:42:15.225" v="69" actId="1076"/>
      <pc:docMkLst>
        <pc:docMk/>
      </pc:docMkLst>
      <pc:sldChg chg="modSp">
        <pc:chgData name="Behzad Kiani" userId="S::uqbkiani@uq.edu.au::d27299a4-0e71-4878-89c8-c51e96ec9f6f" providerId="AD" clId="Web-{687D2B40-C232-03B7-6030-4CFCDBF6CD45}" dt="2023-08-30T10:25:28.307" v="8" actId="20577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687D2B40-C232-03B7-6030-4CFCDBF6CD45}" dt="2023-08-30T10:25:28.307" v="8" actId="20577"/>
          <ac:spMkLst>
            <pc:docMk/>
            <pc:sldMk cId="1871314266" sldId="426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687D2B40-C232-03B7-6030-4CFCDBF6CD45}" dt="2023-08-30T10:25:25.104" v="6" actId="20577"/>
          <ac:spMkLst>
            <pc:docMk/>
            <pc:sldMk cId="1871314266" sldId="426"/>
            <ac:spMk id="8" creationId="{62FEC19B-F9D4-4098-FE95-BE824C60F6A0}"/>
          </ac:spMkLst>
        </pc:spChg>
      </pc:sldChg>
      <pc:sldChg chg="modSp">
        <pc:chgData name="Behzad Kiani" userId="S::uqbkiani@uq.edu.au::d27299a4-0e71-4878-89c8-c51e96ec9f6f" providerId="AD" clId="Web-{687D2B40-C232-03B7-6030-4CFCDBF6CD45}" dt="2023-08-30T10:37:40.452" v="22" actId="1076"/>
        <pc:sldMkLst>
          <pc:docMk/>
          <pc:sldMk cId="1467851385" sldId="427"/>
        </pc:sldMkLst>
        <pc:graphicFrameChg chg="mod">
          <ac:chgData name="Behzad Kiani" userId="S::uqbkiani@uq.edu.au::d27299a4-0e71-4878-89c8-c51e96ec9f6f" providerId="AD" clId="Web-{687D2B40-C232-03B7-6030-4CFCDBF6CD45}" dt="2023-08-30T10:37:40.452" v="22" actId="1076"/>
          <ac:graphicFrameMkLst>
            <pc:docMk/>
            <pc:sldMk cId="1467851385" sldId="427"/>
            <ac:graphicFrameMk id="11" creationId="{32B871A1-05CF-CB7B-8D19-B43245294070}"/>
          </ac:graphicFrameMkLst>
        </pc:graphicFrameChg>
      </pc:sldChg>
      <pc:sldChg chg="modSp">
        <pc:chgData name="Behzad Kiani" userId="S::uqbkiani@uq.edu.au::d27299a4-0e71-4878-89c8-c51e96ec9f6f" providerId="AD" clId="Web-{687D2B40-C232-03B7-6030-4CFCDBF6CD45}" dt="2023-08-30T10:27:44.030" v="13" actId="20577"/>
        <pc:sldMkLst>
          <pc:docMk/>
          <pc:sldMk cId="2424017556" sldId="430"/>
        </pc:sldMkLst>
        <pc:spChg chg="mod">
          <ac:chgData name="Behzad Kiani" userId="S::uqbkiani@uq.edu.au::d27299a4-0e71-4878-89c8-c51e96ec9f6f" providerId="AD" clId="Web-{687D2B40-C232-03B7-6030-4CFCDBF6CD45}" dt="2023-08-30T10:27:44.030" v="13" actId="20577"/>
          <ac:spMkLst>
            <pc:docMk/>
            <pc:sldMk cId="2424017556" sldId="430"/>
            <ac:spMk id="57" creationId="{E8CC4BDC-0A79-4B9D-740A-1F06CAE6ED68}"/>
          </ac:spMkLst>
        </pc:spChg>
      </pc:sldChg>
      <pc:sldChg chg="addSp modSp">
        <pc:chgData name="Behzad Kiani" userId="S::uqbkiani@uq.edu.au::d27299a4-0e71-4878-89c8-c51e96ec9f6f" providerId="AD" clId="Web-{687D2B40-C232-03B7-6030-4CFCDBF6CD45}" dt="2023-08-30T10:38:54.797" v="64" actId="1076"/>
        <pc:sldMkLst>
          <pc:docMk/>
          <pc:sldMk cId="1575152406" sldId="431"/>
        </pc:sldMkLst>
        <pc:spChg chg="add mod">
          <ac:chgData name="Behzad Kiani" userId="S::uqbkiani@uq.edu.au::d27299a4-0e71-4878-89c8-c51e96ec9f6f" providerId="AD" clId="Web-{687D2B40-C232-03B7-6030-4CFCDBF6CD45}" dt="2023-08-30T10:38:54.797" v="64" actId="1076"/>
          <ac:spMkLst>
            <pc:docMk/>
            <pc:sldMk cId="1575152406" sldId="431"/>
            <ac:spMk id="6" creationId="{4A438DAA-5B3E-B4B2-6D09-701A083BD5AD}"/>
          </ac:spMkLst>
        </pc:spChg>
        <pc:graphicFrameChg chg="mod">
          <ac:chgData name="Behzad Kiani" userId="S::uqbkiani@uq.edu.au::d27299a4-0e71-4878-89c8-c51e96ec9f6f" providerId="AD" clId="Web-{687D2B40-C232-03B7-6030-4CFCDBF6CD45}" dt="2023-08-30T10:37:52.921" v="24" actId="1076"/>
          <ac:graphicFrameMkLst>
            <pc:docMk/>
            <pc:sldMk cId="1575152406" sldId="431"/>
            <ac:graphicFrameMk id="5" creationId="{37F1D130-E23A-1F40-DEF7-26CC4B420D0C}"/>
          </ac:graphicFrameMkLst>
        </pc:graphicFrameChg>
      </pc:sldChg>
      <pc:sldChg chg="addSp delSp modSp">
        <pc:chgData name="Behzad Kiani" userId="S::uqbkiani@uq.edu.au::d27299a4-0e71-4878-89c8-c51e96ec9f6f" providerId="AD" clId="Web-{687D2B40-C232-03B7-6030-4CFCDBF6CD45}" dt="2023-08-30T10:42:15.225" v="69" actId="1076"/>
        <pc:sldMkLst>
          <pc:docMk/>
          <pc:sldMk cId="332259424" sldId="435"/>
        </pc:sldMkLst>
        <pc:spChg chg="mod">
          <ac:chgData name="Behzad Kiani" userId="S::uqbkiani@uq.edu.au::d27299a4-0e71-4878-89c8-c51e96ec9f6f" providerId="AD" clId="Web-{687D2B40-C232-03B7-6030-4CFCDBF6CD45}" dt="2023-08-30T10:42:12.725" v="68" actId="1076"/>
          <ac:spMkLst>
            <pc:docMk/>
            <pc:sldMk cId="332259424" sldId="435"/>
            <ac:spMk id="2" creationId="{00000000-0000-0000-0000-000000000000}"/>
          </ac:spMkLst>
        </pc:spChg>
        <pc:spChg chg="add mod">
          <ac:chgData name="Behzad Kiani" userId="S::uqbkiani@uq.edu.au::d27299a4-0e71-4878-89c8-c51e96ec9f6f" providerId="AD" clId="Web-{687D2B40-C232-03B7-6030-4CFCDBF6CD45}" dt="2023-08-30T10:39:45.455" v="67" actId="1076"/>
          <ac:spMkLst>
            <pc:docMk/>
            <pc:sldMk cId="332259424" sldId="435"/>
            <ac:spMk id="10" creationId="{E46684C0-5A71-7938-BB35-412FB1495FDA}"/>
          </ac:spMkLst>
        </pc:spChg>
        <pc:picChg chg="add mod">
          <ac:chgData name="Behzad Kiani" userId="S::uqbkiani@uq.edu.au::d27299a4-0e71-4878-89c8-c51e96ec9f6f" providerId="AD" clId="Web-{687D2B40-C232-03B7-6030-4CFCDBF6CD45}" dt="2023-08-30T10:42:15.225" v="69" actId="1076"/>
          <ac:picMkLst>
            <pc:docMk/>
            <pc:sldMk cId="332259424" sldId="435"/>
            <ac:picMk id="5" creationId="{84E0057F-40F2-1E2D-9438-F7251C8CE6E6}"/>
          </ac:picMkLst>
        </pc:picChg>
        <pc:picChg chg="del">
          <ac:chgData name="Behzad Kiani" userId="S::uqbkiani@uq.edu.au::d27299a4-0e71-4878-89c8-c51e96ec9f6f" providerId="AD" clId="Web-{687D2B40-C232-03B7-6030-4CFCDBF6CD45}" dt="2023-08-30T10:36:37.481" v="14"/>
          <ac:picMkLst>
            <pc:docMk/>
            <pc:sldMk cId="332259424" sldId="435"/>
            <ac:picMk id="6" creationId="{962BFA7C-2AD1-4AD7-41D6-18C09E1299F7}"/>
          </ac:picMkLst>
        </pc:picChg>
      </pc:sldChg>
    </pc:docChg>
  </pc:docChgLst>
  <pc:docChgLst>
    <pc:chgData name="Behzad Kiani" userId="S::uqbkiani@uq.edu.au::d27299a4-0e71-4878-89c8-c51e96ec9f6f" providerId="AD" clId="Web-{4F6B6EA3-6DAA-B147-AC73-9D14B26D6B0B}"/>
    <pc:docChg chg="addSld delSld modSld sldOrd modSection">
      <pc:chgData name="Behzad Kiani" userId="S::uqbkiani@uq.edu.au::d27299a4-0e71-4878-89c8-c51e96ec9f6f" providerId="AD" clId="Web-{4F6B6EA3-6DAA-B147-AC73-9D14B26D6B0B}" dt="2023-08-25T12:19:45.163" v="402" actId="14100"/>
      <pc:docMkLst>
        <pc:docMk/>
      </pc:docMkLst>
      <pc:sldChg chg="modSp">
        <pc:chgData name="Behzad Kiani" userId="S::uqbkiani@uq.edu.au::d27299a4-0e71-4878-89c8-c51e96ec9f6f" providerId="AD" clId="Web-{4F6B6EA3-6DAA-B147-AC73-9D14B26D6B0B}" dt="2023-08-25T12:02:46.638" v="261" actId="20577"/>
        <pc:sldMkLst>
          <pc:docMk/>
          <pc:sldMk cId="2516766007" sldId="262"/>
        </pc:sldMkLst>
        <pc:spChg chg="mod">
          <ac:chgData name="Behzad Kiani" userId="S::uqbkiani@uq.edu.au::d27299a4-0e71-4878-89c8-c51e96ec9f6f" providerId="AD" clId="Web-{4F6B6EA3-6DAA-B147-AC73-9D14B26D6B0B}" dt="2023-08-25T12:02:46.638" v="261" actId="20577"/>
          <ac:spMkLst>
            <pc:docMk/>
            <pc:sldMk cId="2516766007" sldId="262"/>
            <ac:spMk id="3" creationId="{00000000-0000-0000-0000-000000000000}"/>
          </ac:spMkLst>
        </pc:spChg>
      </pc:sldChg>
      <pc:sldChg chg="addSp delSp modSp del">
        <pc:chgData name="Behzad Kiani" userId="S::uqbkiani@uq.edu.au::d27299a4-0e71-4878-89c8-c51e96ec9f6f" providerId="AD" clId="Web-{4F6B6EA3-6DAA-B147-AC73-9D14B26D6B0B}" dt="2023-08-25T11:38:14.401" v="106"/>
        <pc:sldMkLst>
          <pc:docMk/>
          <pc:sldMk cId="3962526156" sldId="423"/>
        </pc:sldMkLst>
        <pc:spChg chg="add del mod">
          <ac:chgData name="Behzad Kiani" userId="S::uqbkiani@uq.edu.au::d27299a4-0e71-4878-89c8-c51e96ec9f6f" providerId="AD" clId="Web-{4F6B6EA3-6DAA-B147-AC73-9D14B26D6B0B}" dt="2023-08-25T11:34:53.467" v="63"/>
          <ac:spMkLst>
            <pc:docMk/>
            <pc:sldMk cId="3962526156" sldId="423"/>
            <ac:spMk id="3" creationId="{8D142C5D-575C-0BA7-197F-24F0AA9666FB}"/>
          </ac:spMkLst>
        </pc:spChg>
        <pc:spChg chg="mod">
          <ac:chgData name="Behzad Kiani" userId="S::uqbkiani@uq.edu.au::d27299a4-0e71-4878-89c8-c51e96ec9f6f" providerId="AD" clId="Web-{4F6B6EA3-6DAA-B147-AC73-9D14B26D6B0B}" dt="2023-08-25T11:34:33.794" v="60" actId="1076"/>
          <ac:spMkLst>
            <pc:docMk/>
            <pc:sldMk cId="3962526156" sldId="423"/>
            <ac:spMk id="4" creationId="{51CAB507-0D8A-4F46-A86E-132F569298F6}"/>
          </ac:spMkLst>
        </pc:spChg>
        <pc:spChg chg="mod">
          <ac:chgData name="Behzad Kiani" userId="S::uqbkiani@uq.edu.au::d27299a4-0e71-4878-89c8-c51e96ec9f6f" providerId="AD" clId="Web-{4F6B6EA3-6DAA-B147-AC73-9D14B26D6B0B}" dt="2023-08-25T11:35:03.826" v="64" actId="1076"/>
          <ac:spMkLst>
            <pc:docMk/>
            <pc:sldMk cId="3962526156" sldId="423"/>
            <ac:spMk id="5" creationId="{2302565E-8A0D-4C71-BF14-39CF3F88678F}"/>
          </ac:spMkLst>
        </pc:spChg>
        <pc:picChg chg="add del">
          <ac:chgData name="Behzad Kiani" userId="S::uqbkiani@uq.edu.au::d27299a4-0e71-4878-89c8-c51e96ec9f6f" providerId="AD" clId="Web-{4F6B6EA3-6DAA-B147-AC73-9D14B26D6B0B}" dt="2023-08-25T11:34:53.467" v="63"/>
          <ac:picMkLst>
            <pc:docMk/>
            <pc:sldMk cId="3962526156" sldId="423"/>
            <ac:picMk id="7" creationId="{2D2D74AE-3084-4E9D-B7A1-19824DC1D697}"/>
          </ac:picMkLst>
        </pc:picChg>
        <pc:picChg chg="del">
          <ac:chgData name="Behzad Kiani" userId="S::uqbkiani@uq.edu.au::d27299a4-0e71-4878-89c8-c51e96ec9f6f" providerId="AD" clId="Web-{4F6B6EA3-6DAA-B147-AC73-9D14B26D6B0B}" dt="2023-08-25T11:34:43.998" v="61"/>
          <ac:picMkLst>
            <pc:docMk/>
            <pc:sldMk cId="3962526156" sldId="423"/>
            <ac:picMk id="10" creationId="{8392CE1F-D1CC-8515-3552-E21E73B260E2}"/>
          </ac:picMkLst>
        </pc:picChg>
      </pc:sldChg>
      <pc:sldChg chg="modSp">
        <pc:chgData name="Behzad Kiani" userId="S::uqbkiani@uq.edu.au::d27299a4-0e71-4878-89c8-c51e96ec9f6f" providerId="AD" clId="Web-{4F6B6EA3-6DAA-B147-AC73-9D14B26D6B0B}" dt="2023-08-25T11:20:04.518" v="26"/>
        <pc:sldMkLst>
          <pc:docMk/>
          <pc:sldMk cId="2512201099" sldId="424"/>
        </pc:sldMkLst>
        <pc:graphicFrameChg chg="mod modGraphic">
          <ac:chgData name="Behzad Kiani" userId="S::uqbkiani@uq.edu.au::d27299a4-0e71-4878-89c8-c51e96ec9f6f" providerId="AD" clId="Web-{4F6B6EA3-6DAA-B147-AC73-9D14B26D6B0B}" dt="2023-08-25T11:20:04.518" v="26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addSp modSp">
        <pc:chgData name="Behzad Kiani" userId="S::uqbkiani@uq.edu.au::d27299a4-0e71-4878-89c8-c51e96ec9f6f" providerId="AD" clId="Web-{4F6B6EA3-6DAA-B147-AC73-9D14B26D6B0B}" dt="2023-08-25T12:03:01.842" v="262" actId="20577"/>
        <pc:sldMkLst>
          <pc:docMk/>
          <pc:sldMk cId="1966876908" sldId="425"/>
        </pc:sldMkLst>
        <pc:spChg chg="add mod">
          <ac:chgData name="Behzad Kiani" userId="S::uqbkiani@uq.edu.au::d27299a4-0e71-4878-89c8-c51e96ec9f6f" providerId="AD" clId="Web-{4F6B6EA3-6DAA-B147-AC73-9D14B26D6B0B}" dt="2023-08-25T12:03:01.842" v="262" actId="20577"/>
          <ac:spMkLst>
            <pc:docMk/>
            <pc:sldMk cId="1966876908" sldId="425"/>
            <ac:spMk id="6" creationId="{59CAF0A4-0E04-233C-1335-236E96072D43}"/>
          </ac:spMkLst>
        </pc:spChg>
        <pc:spChg chg="mod">
          <ac:chgData name="Behzad Kiani" userId="S::uqbkiani@uq.edu.au::d27299a4-0e71-4878-89c8-c51e96ec9f6f" providerId="AD" clId="Web-{4F6B6EA3-6DAA-B147-AC73-9D14B26D6B0B}" dt="2023-08-25T11:55:35.030" v="219" actId="20577"/>
          <ac:spMkLst>
            <pc:docMk/>
            <pc:sldMk cId="1966876908" sldId="425"/>
            <ac:spMk id="8" creationId="{62FEC19B-F9D4-4098-FE95-BE824C60F6A0}"/>
          </ac:spMkLst>
        </pc:spChg>
        <pc:picChg chg="mod">
          <ac:chgData name="Behzad Kiani" userId="S::uqbkiani@uq.edu.au::d27299a4-0e71-4878-89c8-c51e96ec9f6f" providerId="AD" clId="Web-{4F6B6EA3-6DAA-B147-AC73-9D14B26D6B0B}" dt="2023-08-25T11:52:55.287" v="193" actId="1076"/>
          <ac:picMkLst>
            <pc:docMk/>
            <pc:sldMk cId="1966876908" sldId="425"/>
            <ac:picMk id="5" creationId="{1079A47C-47A3-0232-8A8F-258C93A9A38E}"/>
          </ac:picMkLst>
        </pc:picChg>
      </pc:sldChg>
      <pc:sldChg chg="delSp modSp">
        <pc:chgData name="Behzad Kiani" userId="S::uqbkiani@uq.edu.au::d27299a4-0e71-4878-89c8-c51e96ec9f6f" providerId="AD" clId="Web-{4F6B6EA3-6DAA-B147-AC73-9D14B26D6B0B}" dt="2023-08-25T12:03:10.530" v="263" actId="20577"/>
        <pc:sldMkLst>
          <pc:docMk/>
          <pc:sldMk cId="1871314266" sldId="426"/>
        </pc:sldMkLst>
        <pc:spChg chg="mod">
          <ac:chgData name="Behzad Kiani" userId="S::uqbkiani@uq.edu.au::d27299a4-0e71-4878-89c8-c51e96ec9f6f" providerId="AD" clId="Web-{4F6B6EA3-6DAA-B147-AC73-9D14B26D6B0B}" dt="2023-08-25T11:57:51.222" v="231" actId="20577"/>
          <ac:spMkLst>
            <pc:docMk/>
            <pc:sldMk cId="1871314266" sldId="426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4F6B6EA3-6DAA-B147-AC73-9D14B26D6B0B}" dt="2023-08-25T12:03:10.530" v="263" actId="20577"/>
          <ac:spMkLst>
            <pc:docMk/>
            <pc:sldMk cId="1871314266" sldId="426"/>
            <ac:spMk id="8" creationId="{62FEC19B-F9D4-4098-FE95-BE824C60F6A0}"/>
          </ac:spMkLst>
        </pc:spChg>
        <pc:picChg chg="del">
          <ac:chgData name="Behzad Kiani" userId="S::uqbkiani@uq.edu.au::d27299a4-0e71-4878-89c8-c51e96ec9f6f" providerId="AD" clId="Web-{4F6B6EA3-6DAA-B147-AC73-9D14B26D6B0B}" dt="2023-08-25T11:59:26.054" v="238"/>
          <ac:picMkLst>
            <pc:docMk/>
            <pc:sldMk cId="1871314266" sldId="426"/>
            <ac:picMk id="6" creationId="{0B90A3C1-E328-919C-B0F8-8071825D9997}"/>
          </ac:picMkLst>
        </pc:picChg>
      </pc:sldChg>
      <pc:sldChg chg="modSp">
        <pc:chgData name="Behzad Kiani" userId="S::uqbkiani@uq.edu.au::d27299a4-0e71-4878-89c8-c51e96ec9f6f" providerId="AD" clId="Web-{4F6B6EA3-6DAA-B147-AC73-9D14B26D6B0B}" dt="2023-08-25T11:58:50.896" v="234" actId="1076"/>
        <pc:sldMkLst>
          <pc:docMk/>
          <pc:sldMk cId="1467851385" sldId="427"/>
        </pc:sldMkLst>
        <pc:graphicFrameChg chg="mod">
          <ac:chgData name="Behzad Kiani" userId="S::uqbkiani@uq.edu.au::d27299a4-0e71-4878-89c8-c51e96ec9f6f" providerId="AD" clId="Web-{4F6B6EA3-6DAA-B147-AC73-9D14B26D6B0B}" dt="2023-08-25T11:58:50.896" v="234" actId="1076"/>
          <ac:graphicFrameMkLst>
            <pc:docMk/>
            <pc:sldMk cId="1467851385" sldId="427"/>
            <ac:graphicFrameMk id="11" creationId="{32B871A1-05CF-CB7B-8D19-B43245294070}"/>
          </ac:graphicFrameMkLst>
        </pc:graphicFrameChg>
      </pc:sldChg>
      <pc:sldChg chg="modSp del">
        <pc:chgData name="Behzad Kiani" userId="S::uqbkiani@uq.edu.au::d27299a4-0e71-4878-89c8-c51e96ec9f6f" providerId="AD" clId="Web-{4F6B6EA3-6DAA-B147-AC73-9D14B26D6B0B}" dt="2023-08-25T11:59:12.757" v="237"/>
        <pc:sldMkLst>
          <pc:docMk/>
          <pc:sldMk cId="1708250679" sldId="428"/>
        </pc:sldMkLst>
        <pc:spChg chg="mod">
          <ac:chgData name="Behzad Kiani" userId="S::uqbkiani@uq.edu.au::d27299a4-0e71-4878-89c8-c51e96ec9f6f" providerId="AD" clId="Web-{4F6B6EA3-6DAA-B147-AC73-9D14B26D6B0B}" dt="2023-08-25T11:59:09.913" v="236" actId="1076"/>
          <ac:spMkLst>
            <pc:docMk/>
            <pc:sldMk cId="1708250679" sldId="428"/>
            <ac:spMk id="9" creationId="{C7B184ED-5C1E-E23D-BA89-6D351FA12C67}"/>
          </ac:spMkLst>
        </pc:spChg>
        <pc:graphicFrameChg chg="mod">
          <ac:chgData name="Behzad Kiani" userId="S::uqbkiani@uq.edu.au::d27299a4-0e71-4878-89c8-c51e96ec9f6f" providerId="AD" clId="Web-{4F6B6EA3-6DAA-B147-AC73-9D14B26D6B0B}" dt="2023-08-25T11:59:06.397" v="235" actId="1076"/>
          <ac:graphicFrameMkLst>
            <pc:docMk/>
            <pc:sldMk cId="1708250679" sldId="428"/>
            <ac:graphicFrameMk id="11" creationId="{32B871A1-05CF-CB7B-8D19-B43245294070}"/>
          </ac:graphicFrameMkLst>
        </pc:graphicFrameChg>
      </pc:sldChg>
      <pc:sldChg chg="addSp delSp modSp add ord replId">
        <pc:chgData name="Behzad Kiani" userId="S::uqbkiani@uq.edu.au::d27299a4-0e71-4878-89c8-c51e96ec9f6f" providerId="AD" clId="Web-{4F6B6EA3-6DAA-B147-AC73-9D14B26D6B0B}" dt="2023-08-25T12:01:28.667" v="259" actId="1076"/>
        <pc:sldMkLst>
          <pc:docMk/>
          <pc:sldMk cId="3814860389" sldId="429"/>
        </pc:sldMkLst>
        <pc:spChg chg="del">
          <ac:chgData name="Behzad Kiani" userId="S::uqbkiani@uq.edu.au::d27299a4-0e71-4878-89c8-c51e96ec9f6f" providerId="AD" clId="Web-{4F6B6EA3-6DAA-B147-AC73-9D14B26D6B0B}" dt="2023-08-25T11:35:28.843" v="67"/>
          <ac:spMkLst>
            <pc:docMk/>
            <pc:sldMk cId="3814860389" sldId="429"/>
            <ac:spMk id="2" creationId="{9D445FCA-C60D-43AB-AD8E-1BF2D7652FBA}"/>
          </ac:spMkLst>
        </pc:spChg>
        <pc:spChg chg="del mod">
          <ac:chgData name="Behzad Kiani" userId="S::uqbkiani@uq.edu.au::d27299a4-0e71-4878-89c8-c51e96ec9f6f" providerId="AD" clId="Web-{4F6B6EA3-6DAA-B147-AC73-9D14B26D6B0B}" dt="2023-08-25T11:36:55.663" v="97"/>
          <ac:spMkLst>
            <pc:docMk/>
            <pc:sldMk cId="3814860389" sldId="429"/>
            <ac:spMk id="3" creationId="{5E1A91CA-603F-4167-846D-21A8C96AD120}"/>
          </ac:spMkLst>
        </pc:spChg>
        <pc:spChg chg="add del mod">
          <ac:chgData name="Behzad Kiani" userId="S::uqbkiani@uq.edu.au::d27299a4-0e71-4878-89c8-c51e96ec9f6f" providerId="AD" clId="Web-{4F6B6EA3-6DAA-B147-AC73-9D14B26D6B0B}" dt="2023-08-25T11:35:40.171" v="70"/>
          <ac:spMkLst>
            <pc:docMk/>
            <pc:sldMk cId="3814860389" sldId="429"/>
            <ac:spMk id="5" creationId="{78D34416-E8F6-F4BA-0171-EE6350758E3E}"/>
          </ac:spMkLst>
        </pc:spChg>
        <pc:spChg chg="add mod">
          <ac:chgData name="Behzad Kiani" userId="S::uqbkiani@uq.edu.au::d27299a4-0e71-4878-89c8-c51e96ec9f6f" providerId="AD" clId="Web-{4F6B6EA3-6DAA-B147-AC73-9D14B26D6B0B}" dt="2023-08-25T12:00:34.025" v="256" actId="20577"/>
          <ac:spMkLst>
            <pc:docMk/>
            <pc:sldMk cId="3814860389" sldId="429"/>
            <ac:spMk id="7" creationId="{DF57369A-A829-FEC4-7BD8-9878732E2F79}"/>
          </ac:spMkLst>
        </pc:spChg>
        <pc:spChg chg="add del mod">
          <ac:chgData name="Behzad Kiani" userId="S::uqbkiani@uq.edu.au::d27299a4-0e71-4878-89c8-c51e96ec9f6f" providerId="AD" clId="Web-{4F6B6EA3-6DAA-B147-AC73-9D14B26D6B0B}" dt="2023-08-25T11:37:11.508" v="99"/>
          <ac:spMkLst>
            <pc:docMk/>
            <pc:sldMk cId="3814860389" sldId="429"/>
            <ac:spMk id="9" creationId="{EF8B0096-C9A5-42EE-F404-BE494D322B48}"/>
          </ac:spMkLst>
        </pc:spChg>
        <pc:spChg chg="add mod">
          <ac:chgData name="Behzad Kiani" userId="S::uqbkiani@uq.edu.au::d27299a4-0e71-4878-89c8-c51e96ec9f6f" providerId="AD" clId="Web-{4F6B6EA3-6DAA-B147-AC73-9D14B26D6B0B}" dt="2023-08-25T12:01:28.667" v="259" actId="1076"/>
          <ac:spMkLst>
            <pc:docMk/>
            <pc:sldMk cId="3814860389" sldId="429"/>
            <ac:spMk id="11" creationId="{9783EDFA-88FB-1BAA-5BD2-2841D2E10856}"/>
          </ac:spMkLst>
        </pc:spChg>
      </pc:sldChg>
      <pc:sldChg chg="addSp delSp modSp add replId">
        <pc:chgData name="Behzad Kiani" userId="S::uqbkiani@uq.edu.au::d27299a4-0e71-4878-89c8-c51e96ec9f6f" providerId="AD" clId="Web-{4F6B6EA3-6DAA-B147-AC73-9D14B26D6B0B}" dt="2023-08-25T12:13:13.410" v="340"/>
        <pc:sldMkLst>
          <pc:docMk/>
          <pc:sldMk cId="2424017556" sldId="430"/>
        </pc:sldMkLst>
        <pc:spChg chg="mod">
          <ac:chgData name="Behzad Kiani" userId="S::uqbkiani@uq.edu.au::d27299a4-0e71-4878-89c8-c51e96ec9f6f" providerId="AD" clId="Web-{4F6B6EA3-6DAA-B147-AC73-9D14B26D6B0B}" dt="2023-08-25T12:06:39.165" v="279" actId="20577"/>
          <ac:spMkLst>
            <pc:docMk/>
            <pc:sldMk cId="2424017556" sldId="430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4F6B6EA3-6DAA-B147-AC73-9D14B26D6B0B}" dt="2023-08-25T12:07:27.120" v="289" actId="14100"/>
          <ac:spMkLst>
            <pc:docMk/>
            <pc:sldMk cId="2424017556" sldId="430"/>
            <ac:spMk id="3" creationId="{00000000-0000-0000-0000-000000000000}"/>
          </ac:spMkLst>
        </pc:spChg>
        <pc:spChg chg="add mod">
          <ac:chgData name="Behzad Kiani" userId="S::uqbkiani@uq.edu.au::d27299a4-0e71-4878-89c8-c51e96ec9f6f" providerId="AD" clId="Web-{4F6B6EA3-6DAA-B147-AC73-9D14B26D6B0B}" dt="2023-08-25T12:12:56.039" v="335" actId="20577"/>
          <ac:spMkLst>
            <pc:docMk/>
            <pc:sldMk cId="2424017556" sldId="430"/>
            <ac:spMk id="57" creationId="{E8CC4BDC-0A79-4B9D-740A-1F06CAE6ED68}"/>
          </ac:spMkLst>
        </pc:spChg>
        <pc:graphicFrameChg chg="del">
          <ac:chgData name="Behzad Kiani" userId="S::uqbkiani@uq.edu.au::d27299a4-0e71-4878-89c8-c51e96ec9f6f" providerId="AD" clId="Web-{4F6B6EA3-6DAA-B147-AC73-9D14B26D6B0B}" dt="2023-08-25T12:04:48.755" v="265"/>
          <ac:graphicFrameMkLst>
            <pc:docMk/>
            <pc:sldMk cId="2424017556" sldId="430"/>
            <ac:graphicFrameMk id="11" creationId="{32B871A1-05CF-CB7B-8D19-B43245294070}"/>
          </ac:graphicFrameMkLst>
        </pc:graphicFrameChg>
        <pc:picChg chg="add del mod">
          <ac:chgData name="Behzad Kiani" userId="S::uqbkiani@uq.edu.au::d27299a4-0e71-4878-89c8-c51e96ec9f6f" providerId="AD" clId="Web-{4F6B6EA3-6DAA-B147-AC73-9D14B26D6B0B}" dt="2023-08-25T12:13:13.410" v="340"/>
          <ac:picMkLst>
            <pc:docMk/>
            <pc:sldMk cId="2424017556" sldId="430"/>
            <ac:picMk id="58" creationId="{8504E63E-5DAB-DC24-2B0B-489BD830C835}"/>
          </ac:picMkLst>
        </pc:picChg>
      </pc:sldChg>
      <pc:sldChg chg="modSp add replId">
        <pc:chgData name="Behzad Kiani" userId="S::uqbkiani@uq.edu.au::d27299a4-0e71-4878-89c8-c51e96ec9f6f" providerId="AD" clId="Web-{4F6B6EA3-6DAA-B147-AC73-9D14B26D6B0B}" dt="2023-08-25T12:14:05.224" v="367" actId="1076"/>
        <pc:sldMkLst>
          <pc:docMk/>
          <pc:sldMk cId="1575152406" sldId="431"/>
        </pc:sldMkLst>
        <pc:spChg chg="mod">
          <ac:chgData name="Behzad Kiani" userId="S::uqbkiani@uq.edu.au::d27299a4-0e71-4878-89c8-c51e96ec9f6f" providerId="AD" clId="Web-{4F6B6EA3-6DAA-B147-AC73-9D14B26D6B0B}" dt="2023-08-25T12:14:02.958" v="366" actId="20577"/>
          <ac:spMkLst>
            <pc:docMk/>
            <pc:sldMk cId="1575152406" sldId="431"/>
            <ac:spMk id="2" creationId="{00000000-0000-0000-0000-000000000000}"/>
          </ac:spMkLst>
        </pc:spChg>
        <pc:spChg chg="mod">
          <ac:chgData name="Behzad Kiani" userId="S::uqbkiani@uq.edu.au::d27299a4-0e71-4878-89c8-c51e96ec9f6f" providerId="AD" clId="Web-{4F6B6EA3-6DAA-B147-AC73-9D14B26D6B0B}" dt="2023-08-25T12:13:26.395" v="343" actId="20577"/>
          <ac:spMkLst>
            <pc:docMk/>
            <pc:sldMk cId="1575152406" sldId="431"/>
            <ac:spMk id="57" creationId="{E8CC4BDC-0A79-4B9D-740A-1F06CAE6ED68}"/>
          </ac:spMkLst>
        </pc:spChg>
        <pc:picChg chg="mod">
          <ac:chgData name="Behzad Kiani" userId="S::uqbkiani@uq.edu.au::d27299a4-0e71-4878-89c8-c51e96ec9f6f" providerId="AD" clId="Web-{4F6B6EA3-6DAA-B147-AC73-9D14B26D6B0B}" dt="2023-08-25T12:14:05.224" v="367" actId="1076"/>
          <ac:picMkLst>
            <pc:docMk/>
            <pc:sldMk cId="1575152406" sldId="431"/>
            <ac:picMk id="58" creationId="{8504E63E-5DAB-DC24-2B0B-489BD830C835}"/>
          </ac:picMkLst>
        </pc:picChg>
      </pc:sldChg>
      <pc:sldChg chg="addSp delSp modSp add replId">
        <pc:chgData name="Behzad Kiani" userId="S::uqbkiani@uq.edu.au::d27299a4-0e71-4878-89c8-c51e96ec9f6f" providerId="AD" clId="Web-{4F6B6EA3-6DAA-B147-AC73-9D14B26D6B0B}" dt="2023-08-25T12:15:19.539" v="373" actId="1076"/>
        <pc:sldMkLst>
          <pc:docMk/>
          <pc:sldMk cId="1287300220" sldId="432"/>
        </pc:sldMkLst>
        <pc:picChg chg="add mod">
          <ac:chgData name="Behzad Kiani" userId="S::uqbkiani@uq.edu.au::d27299a4-0e71-4878-89c8-c51e96ec9f6f" providerId="AD" clId="Web-{4F6B6EA3-6DAA-B147-AC73-9D14B26D6B0B}" dt="2023-08-25T12:15:19.539" v="373" actId="1076"/>
          <ac:picMkLst>
            <pc:docMk/>
            <pc:sldMk cId="1287300220" sldId="432"/>
            <ac:picMk id="5" creationId="{5A62FA12-8F7F-2484-A40F-0A08903D67D7}"/>
          </ac:picMkLst>
        </pc:picChg>
        <pc:picChg chg="del">
          <ac:chgData name="Behzad Kiani" userId="S::uqbkiani@uq.edu.au::d27299a4-0e71-4878-89c8-c51e96ec9f6f" providerId="AD" clId="Web-{4F6B6EA3-6DAA-B147-AC73-9D14B26D6B0B}" dt="2023-08-25T12:14:24.303" v="369"/>
          <ac:picMkLst>
            <pc:docMk/>
            <pc:sldMk cId="1287300220" sldId="432"/>
            <ac:picMk id="58" creationId="{8504E63E-5DAB-DC24-2B0B-489BD830C835}"/>
          </ac:picMkLst>
        </pc:picChg>
      </pc:sldChg>
      <pc:sldChg chg="addSp delSp modSp add replId">
        <pc:chgData name="Behzad Kiani" userId="S::uqbkiani@uq.edu.au::d27299a4-0e71-4878-89c8-c51e96ec9f6f" providerId="AD" clId="Web-{4F6B6EA3-6DAA-B147-AC73-9D14B26D6B0B}" dt="2023-08-25T12:16:08.813" v="380" actId="1076"/>
        <pc:sldMkLst>
          <pc:docMk/>
          <pc:sldMk cId="38788163" sldId="433"/>
        </pc:sldMkLst>
        <pc:picChg chg="del">
          <ac:chgData name="Behzad Kiani" userId="S::uqbkiani@uq.edu.au::d27299a4-0e71-4878-89c8-c51e96ec9f6f" providerId="AD" clId="Web-{4F6B6EA3-6DAA-B147-AC73-9D14B26D6B0B}" dt="2023-08-25T12:15:58.058" v="375"/>
          <ac:picMkLst>
            <pc:docMk/>
            <pc:sldMk cId="38788163" sldId="433"/>
            <ac:picMk id="5" creationId="{5A62FA12-8F7F-2484-A40F-0A08903D67D7}"/>
          </ac:picMkLst>
        </pc:picChg>
        <pc:picChg chg="add mod">
          <ac:chgData name="Behzad Kiani" userId="S::uqbkiani@uq.edu.au::d27299a4-0e71-4878-89c8-c51e96ec9f6f" providerId="AD" clId="Web-{4F6B6EA3-6DAA-B147-AC73-9D14B26D6B0B}" dt="2023-08-25T12:16:08.813" v="380" actId="1076"/>
          <ac:picMkLst>
            <pc:docMk/>
            <pc:sldMk cId="38788163" sldId="433"/>
            <ac:picMk id="6" creationId="{6C533B41-0A59-F770-F261-A81CD3DED9A8}"/>
          </ac:picMkLst>
        </pc:picChg>
      </pc:sldChg>
      <pc:sldChg chg="addSp delSp modSp add replId">
        <pc:chgData name="Behzad Kiani" userId="S::uqbkiani@uq.edu.au::d27299a4-0e71-4878-89c8-c51e96ec9f6f" providerId="AD" clId="Web-{4F6B6EA3-6DAA-B147-AC73-9D14B26D6B0B}" dt="2023-08-25T12:18:55.021" v="396"/>
        <pc:sldMkLst>
          <pc:docMk/>
          <pc:sldMk cId="1955042222" sldId="434"/>
        </pc:sldMkLst>
        <pc:picChg chg="add mod">
          <ac:chgData name="Behzad Kiani" userId="S::uqbkiani@uq.edu.au::d27299a4-0e71-4878-89c8-c51e96ec9f6f" providerId="AD" clId="Web-{4F6B6EA3-6DAA-B147-AC73-9D14B26D6B0B}" dt="2023-08-25T12:18:09.566" v="394" actId="1076"/>
          <ac:picMkLst>
            <pc:docMk/>
            <pc:sldMk cId="1955042222" sldId="434"/>
            <ac:picMk id="5" creationId="{B3FC6CB2-2E49-4D7F-3596-F6EAF1195FE2}"/>
          </ac:picMkLst>
        </pc:picChg>
        <pc:picChg chg="del">
          <ac:chgData name="Behzad Kiani" userId="S::uqbkiani@uq.edu.au::d27299a4-0e71-4878-89c8-c51e96ec9f6f" providerId="AD" clId="Web-{4F6B6EA3-6DAA-B147-AC73-9D14B26D6B0B}" dt="2023-08-25T12:16:59.611" v="382"/>
          <ac:picMkLst>
            <pc:docMk/>
            <pc:sldMk cId="1955042222" sldId="434"/>
            <ac:picMk id="6" creationId="{6C533B41-0A59-F770-F261-A81CD3DED9A8}"/>
          </ac:picMkLst>
        </pc:picChg>
        <pc:picChg chg="add mod">
          <ac:chgData name="Behzad Kiani" userId="S::uqbkiani@uq.edu.au::d27299a4-0e71-4878-89c8-c51e96ec9f6f" providerId="AD" clId="Web-{4F6B6EA3-6DAA-B147-AC73-9D14B26D6B0B}" dt="2023-08-25T12:18:00.238" v="392" actId="1076"/>
          <ac:picMkLst>
            <pc:docMk/>
            <pc:sldMk cId="1955042222" sldId="434"/>
            <ac:picMk id="9" creationId="{57F9FBA2-E253-F3BE-54FB-CE297C6E6D0A}"/>
          </ac:picMkLst>
        </pc:picChg>
        <pc:picChg chg="add del mod">
          <ac:chgData name="Behzad Kiani" userId="S::uqbkiani@uq.edu.au::d27299a4-0e71-4878-89c8-c51e96ec9f6f" providerId="AD" clId="Web-{4F6B6EA3-6DAA-B147-AC73-9D14B26D6B0B}" dt="2023-08-25T12:18:55.021" v="396"/>
          <ac:picMkLst>
            <pc:docMk/>
            <pc:sldMk cId="1955042222" sldId="434"/>
            <ac:picMk id="10" creationId="{81E6271A-058F-2925-2A5A-CFE53C84933E}"/>
          </ac:picMkLst>
        </pc:picChg>
      </pc:sldChg>
      <pc:sldChg chg="addSp delSp modSp add replId">
        <pc:chgData name="Behzad Kiani" userId="S::uqbkiani@uq.edu.au::d27299a4-0e71-4878-89c8-c51e96ec9f6f" providerId="AD" clId="Web-{4F6B6EA3-6DAA-B147-AC73-9D14B26D6B0B}" dt="2023-08-25T12:19:45.163" v="402" actId="14100"/>
        <pc:sldMkLst>
          <pc:docMk/>
          <pc:sldMk cId="332259424" sldId="435"/>
        </pc:sldMkLst>
        <pc:picChg chg="del">
          <ac:chgData name="Behzad Kiani" userId="S::uqbkiani@uq.edu.au::d27299a4-0e71-4878-89c8-c51e96ec9f6f" providerId="AD" clId="Web-{4F6B6EA3-6DAA-B147-AC73-9D14B26D6B0B}" dt="2023-08-25T12:19:32.225" v="399"/>
          <ac:picMkLst>
            <pc:docMk/>
            <pc:sldMk cId="332259424" sldId="435"/>
            <ac:picMk id="5" creationId="{B3FC6CB2-2E49-4D7F-3596-F6EAF1195FE2}"/>
          </ac:picMkLst>
        </pc:picChg>
        <pc:picChg chg="add mod">
          <ac:chgData name="Behzad Kiani" userId="S::uqbkiani@uq.edu.au::d27299a4-0e71-4878-89c8-c51e96ec9f6f" providerId="AD" clId="Web-{4F6B6EA3-6DAA-B147-AC73-9D14B26D6B0B}" dt="2023-08-25T12:19:45.163" v="402" actId="14100"/>
          <ac:picMkLst>
            <pc:docMk/>
            <pc:sldMk cId="332259424" sldId="435"/>
            <ac:picMk id="6" creationId="{962BFA7C-2AD1-4AD7-41D6-18C09E1299F7}"/>
          </ac:picMkLst>
        </pc:picChg>
        <pc:picChg chg="del">
          <ac:chgData name="Behzad Kiani" userId="S::uqbkiani@uq.edu.au::d27299a4-0e71-4878-89c8-c51e96ec9f6f" providerId="AD" clId="Web-{4F6B6EA3-6DAA-B147-AC73-9D14B26D6B0B}" dt="2023-08-25T12:19:32.131" v="398"/>
          <ac:picMkLst>
            <pc:docMk/>
            <pc:sldMk cId="332259424" sldId="435"/>
            <ac:picMk id="9" creationId="{57F9FBA2-E253-F3BE-54FB-CE297C6E6D0A}"/>
          </ac:picMkLst>
        </pc:picChg>
      </pc:sldChg>
    </pc:docChg>
  </pc:docChgLst>
  <pc:docChgLst>
    <pc:chgData name="Behzad Kiani" userId="d27299a4-0e71-4878-89c8-c51e96ec9f6f" providerId="ADAL" clId="{E0BB8148-AFB3-447E-8442-7130F9CBF6F7}"/>
    <pc:docChg chg="undo custSel addSld delSld modSld sldOrd modSection">
      <pc:chgData name="Behzad Kiani" userId="d27299a4-0e71-4878-89c8-c51e96ec9f6f" providerId="ADAL" clId="{E0BB8148-AFB3-447E-8442-7130F9CBF6F7}" dt="2023-11-12T08:37:05.596" v="3771" actId="20577"/>
      <pc:docMkLst>
        <pc:docMk/>
      </pc:docMkLst>
      <pc:sldChg chg="addSp delSp modSp del mod">
        <pc:chgData name="Behzad Kiani" userId="d27299a4-0e71-4878-89c8-c51e96ec9f6f" providerId="ADAL" clId="{E0BB8148-AFB3-447E-8442-7130F9CBF6F7}" dt="2023-11-10T04:25:44.937" v="1384" actId="47"/>
        <pc:sldMkLst>
          <pc:docMk/>
          <pc:sldMk cId="2516766007" sldId="262"/>
        </pc:sldMkLst>
        <pc:spChg chg="mod">
          <ac:chgData name="Behzad Kiani" userId="d27299a4-0e71-4878-89c8-c51e96ec9f6f" providerId="ADAL" clId="{E0BB8148-AFB3-447E-8442-7130F9CBF6F7}" dt="2023-11-10T04:23:53.155" v="1317" actId="20577"/>
          <ac:spMkLst>
            <pc:docMk/>
            <pc:sldMk cId="2516766007" sldId="262"/>
            <ac:spMk id="2" creationId="{00000000-0000-0000-0000-000000000000}"/>
          </ac:spMkLst>
        </pc:spChg>
        <pc:spChg chg="del mod">
          <ac:chgData name="Behzad Kiani" userId="d27299a4-0e71-4878-89c8-c51e96ec9f6f" providerId="ADAL" clId="{E0BB8148-AFB3-447E-8442-7130F9CBF6F7}" dt="2023-11-10T04:23:58.130" v="1320" actId="478"/>
          <ac:spMkLst>
            <pc:docMk/>
            <pc:sldMk cId="2516766007" sldId="262"/>
            <ac:spMk id="3" creationId="{00000000-0000-0000-0000-000000000000}"/>
          </ac:spMkLst>
        </pc:spChg>
        <pc:spChg chg="add mod">
          <ac:chgData name="Behzad Kiani" userId="d27299a4-0e71-4878-89c8-c51e96ec9f6f" providerId="ADAL" clId="{E0BB8148-AFB3-447E-8442-7130F9CBF6F7}" dt="2023-11-10T04:25:29.919" v="1377" actId="21"/>
          <ac:spMkLst>
            <pc:docMk/>
            <pc:sldMk cId="2516766007" sldId="262"/>
            <ac:spMk id="8" creationId="{0E59AD92-C42F-62B9-9309-02523FFEF49A}"/>
          </ac:spMkLst>
        </pc:spChg>
        <pc:picChg chg="del">
          <ac:chgData name="Behzad Kiani" userId="d27299a4-0e71-4878-89c8-c51e96ec9f6f" providerId="ADAL" clId="{E0BB8148-AFB3-447E-8442-7130F9CBF6F7}" dt="2023-11-10T04:23:55.666" v="1318" actId="478"/>
          <ac:picMkLst>
            <pc:docMk/>
            <pc:sldMk cId="2516766007" sldId="262"/>
            <ac:picMk id="5" creationId="{E5F1C47C-59C6-2EE7-DC06-33D609AE3E1D}"/>
          </ac:picMkLst>
        </pc:picChg>
      </pc:sldChg>
      <pc:sldChg chg="modSp del mod ord">
        <pc:chgData name="Behzad Kiani" userId="d27299a4-0e71-4878-89c8-c51e96ec9f6f" providerId="ADAL" clId="{E0BB8148-AFB3-447E-8442-7130F9CBF6F7}" dt="2023-11-10T04:26:25.896" v="1396" actId="2696"/>
        <pc:sldMkLst>
          <pc:docMk/>
          <pc:sldMk cId="2512201099" sldId="424"/>
        </pc:sldMkLst>
        <pc:graphicFrameChg chg="modGraphic">
          <ac:chgData name="Behzad Kiani" userId="d27299a4-0e71-4878-89c8-c51e96ec9f6f" providerId="ADAL" clId="{E0BB8148-AFB3-447E-8442-7130F9CBF6F7}" dt="2023-11-10T04:08:31.923" v="547" actId="20577"/>
          <ac:graphicFrameMkLst>
            <pc:docMk/>
            <pc:sldMk cId="2512201099" sldId="424"/>
            <ac:graphicFrameMk id="6" creationId="{6B9C696D-DCCA-4DDF-945E-E8B440769978}"/>
          </ac:graphicFrameMkLst>
        </pc:graphicFrameChg>
      </pc:sldChg>
      <pc:sldChg chg="del">
        <pc:chgData name="Behzad Kiani" userId="d27299a4-0e71-4878-89c8-c51e96ec9f6f" providerId="ADAL" clId="{E0BB8148-AFB3-447E-8442-7130F9CBF6F7}" dt="2023-11-10T04:25:06.457" v="1373" actId="47"/>
        <pc:sldMkLst>
          <pc:docMk/>
          <pc:sldMk cId="1966876908" sldId="425"/>
        </pc:sldMkLst>
      </pc:sldChg>
      <pc:sldChg chg="del">
        <pc:chgData name="Behzad Kiani" userId="d27299a4-0e71-4878-89c8-c51e96ec9f6f" providerId="ADAL" clId="{E0BB8148-AFB3-447E-8442-7130F9CBF6F7}" dt="2023-11-10T04:25:05.623" v="1372" actId="47"/>
        <pc:sldMkLst>
          <pc:docMk/>
          <pc:sldMk cId="1871314266" sldId="426"/>
        </pc:sldMkLst>
      </pc:sldChg>
      <pc:sldChg chg="del">
        <pc:chgData name="Behzad Kiani" userId="d27299a4-0e71-4878-89c8-c51e96ec9f6f" providerId="ADAL" clId="{E0BB8148-AFB3-447E-8442-7130F9CBF6F7}" dt="2023-11-10T04:25:04.730" v="1371" actId="47"/>
        <pc:sldMkLst>
          <pc:docMk/>
          <pc:sldMk cId="1467851385" sldId="427"/>
        </pc:sldMkLst>
      </pc:sldChg>
      <pc:sldChg chg="addSp modSp mod">
        <pc:chgData name="Behzad Kiani" userId="d27299a4-0e71-4878-89c8-c51e96ec9f6f" providerId="ADAL" clId="{E0BB8148-AFB3-447E-8442-7130F9CBF6F7}" dt="2023-11-12T08:24:35.104" v="3666" actId="1076"/>
        <pc:sldMkLst>
          <pc:docMk/>
          <pc:sldMk cId="3814860389" sldId="429"/>
        </pc:sldMkLst>
        <pc:spChg chg="add mod">
          <ac:chgData name="Behzad Kiani" userId="d27299a4-0e71-4878-89c8-c51e96ec9f6f" providerId="ADAL" clId="{E0BB8148-AFB3-447E-8442-7130F9CBF6F7}" dt="2023-11-12T08:24:35.104" v="3666" actId="1076"/>
          <ac:spMkLst>
            <pc:docMk/>
            <pc:sldMk cId="3814860389" sldId="429"/>
            <ac:spMk id="2" creationId="{4BF4F0F2-25A1-91D6-8ADB-62F3C637FFFE}"/>
          </ac:spMkLst>
        </pc:spChg>
        <pc:spChg chg="mod">
          <ac:chgData name="Behzad Kiani" userId="d27299a4-0e71-4878-89c8-c51e96ec9f6f" providerId="ADAL" clId="{E0BB8148-AFB3-447E-8442-7130F9CBF6F7}" dt="2023-11-10T04:35:45.483" v="1582" actId="255"/>
          <ac:spMkLst>
            <pc:docMk/>
            <pc:sldMk cId="3814860389" sldId="429"/>
            <ac:spMk id="7" creationId="{DF57369A-A829-FEC4-7BD8-9878732E2F79}"/>
          </ac:spMkLst>
        </pc:spChg>
        <pc:spChg chg="mod">
          <ac:chgData name="Behzad Kiani" userId="d27299a4-0e71-4878-89c8-c51e96ec9f6f" providerId="ADAL" clId="{E0BB8148-AFB3-447E-8442-7130F9CBF6F7}" dt="2023-11-12T08:23:32.789" v="3663" actId="14100"/>
          <ac:spMkLst>
            <pc:docMk/>
            <pc:sldMk cId="3814860389" sldId="429"/>
            <ac:spMk id="11" creationId="{9783EDFA-88FB-1BAA-5BD2-2841D2E10856}"/>
          </ac:spMkLst>
        </pc:spChg>
      </pc:sldChg>
      <pc:sldChg chg="del">
        <pc:chgData name="Behzad Kiani" userId="d27299a4-0e71-4878-89c8-c51e96ec9f6f" providerId="ADAL" clId="{E0BB8148-AFB3-447E-8442-7130F9CBF6F7}" dt="2023-11-10T04:25:03.814" v="1370" actId="47"/>
        <pc:sldMkLst>
          <pc:docMk/>
          <pc:sldMk cId="2424017556" sldId="430"/>
        </pc:sldMkLst>
      </pc:sldChg>
      <pc:sldChg chg="del">
        <pc:chgData name="Behzad Kiani" userId="d27299a4-0e71-4878-89c8-c51e96ec9f6f" providerId="ADAL" clId="{E0BB8148-AFB3-447E-8442-7130F9CBF6F7}" dt="2023-11-10T04:25:02.741" v="1369" actId="47"/>
        <pc:sldMkLst>
          <pc:docMk/>
          <pc:sldMk cId="1575152406" sldId="431"/>
        </pc:sldMkLst>
      </pc:sldChg>
      <pc:sldChg chg="del">
        <pc:chgData name="Behzad Kiani" userId="d27299a4-0e71-4878-89c8-c51e96ec9f6f" providerId="ADAL" clId="{E0BB8148-AFB3-447E-8442-7130F9CBF6F7}" dt="2023-11-10T04:25:00.818" v="1368" actId="47"/>
        <pc:sldMkLst>
          <pc:docMk/>
          <pc:sldMk cId="332259424" sldId="435"/>
        </pc:sldMkLst>
      </pc:sldChg>
      <pc:sldChg chg="del">
        <pc:chgData name="Behzad Kiani" userId="d27299a4-0e71-4878-89c8-c51e96ec9f6f" providerId="ADAL" clId="{E0BB8148-AFB3-447E-8442-7130F9CBF6F7}" dt="2023-11-10T04:24:59.140" v="1367" actId="47"/>
        <pc:sldMkLst>
          <pc:docMk/>
          <pc:sldMk cId="2390187876" sldId="436"/>
        </pc:sldMkLst>
      </pc:sldChg>
      <pc:sldChg chg="del">
        <pc:chgData name="Behzad Kiani" userId="d27299a4-0e71-4878-89c8-c51e96ec9f6f" providerId="ADAL" clId="{E0BB8148-AFB3-447E-8442-7130F9CBF6F7}" dt="2023-11-10T04:24:58.150" v="1366" actId="47"/>
        <pc:sldMkLst>
          <pc:docMk/>
          <pc:sldMk cId="3840889054" sldId="437"/>
        </pc:sldMkLst>
      </pc:sldChg>
      <pc:sldChg chg="del">
        <pc:chgData name="Behzad Kiani" userId="d27299a4-0e71-4878-89c8-c51e96ec9f6f" providerId="ADAL" clId="{E0BB8148-AFB3-447E-8442-7130F9CBF6F7}" dt="2023-11-10T04:24:54.701" v="1363" actId="47"/>
        <pc:sldMkLst>
          <pc:docMk/>
          <pc:sldMk cId="3925790940" sldId="438"/>
        </pc:sldMkLst>
      </pc:sldChg>
      <pc:sldChg chg="del">
        <pc:chgData name="Behzad Kiani" userId="d27299a4-0e71-4878-89c8-c51e96ec9f6f" providerId="ADAL" clId="{E0BB8148-AFB3-447E-8442-7130F9CBF6F7}" dt="2023-11-10T04:24:53.616" v="1362" actId="47"/>
        <pc:sldMkLst>
          <pc:docMk/>
          <pc:sldMk cId="580363410" sldId="439"/>
        </pc:sldMkLst>
      </pc:sldChg>
      <pc:sldChg chg="del">
        <pc:chgData name="Behzad Kiani" userId="d27299a4-0e71-4878-89c8-c51e96ec9f6f" providerId="ADAL" clId="{E0BB8148-AFB3-447E-8442-7130F9CBF6F7}" dt="2023-11-10T04:24:56.108" v="1364" actId="47"/>
        <pc:sldMkLst>
          <pc:docMk/>
          <pc:sldMk cId="804851855" sldId="440"/>
        </pc:sldMkLst>
      </pc:sldChg>
      <pc:sldChg chg="del">
        <pc:chgData name="Behzad Kiani" userId="d27299a4-0e71-4878-89c8-c51e96ec9f6f" providerId="ADAL" clId="{E0BB8148-AFB3-447E-8442-7130F9CBF6F7}" dt="2023-11-10T04:24:57.222" v="1365" actId="47"/>
        <pc:sldMkLst>
          <pc:docMk/>
          <pc:sldMk cId="677011859" sldId="441"/>
        </pc:sldMkLst>
      </pc:sldChg>
      <pc:sldChg chg="del">
        <pc:chgData name="Behzad Kiani" userId="d27299a4-0e71-4878-89c8-c51e96ec9f6f" providerId="ADAL" clId="{E0BB8148-AFB3-447E-8442-7130F9CBF6F7}" dt="2023-11-10T04:24:52.391" v="1361" actId="47"/>
        <pc:sldMkLst>
          <pc:docMk/>
          <pc:sldMk cId="2468254413" sldId="442"/>
        </pc:sldMkLst>
      </pc:sldChg>
      <pc:sldChg chg="del">
        <pc:chgData name="Behzad Kiani" userId="d27299a4-0e71-4878-89c8-c51e96ec9f6f" providerId="ADAL" clId="{E0BB8148-AFB3-447E-8442-7130F9CBF6F7}" dt="2023-11-10T04:24:50.922" v="1360" actId="47"/>
        <pc:sldMkLst>
          <pc:docMk/>
          <pc:sldMk cId="1060542893" sldId="443"/>
        </pc:sldMkLst>
      </pc:sldChg>
      <pc:sldChg chg="del">
        <pc:chgData name="Behzad Kiani" userId="d27299a4-0e71-4878-89c8-c51e96ec9f6f" providerId="ADAL" clId="{E0BB8148-AFB3-447E-8442-7130F9CBF6F7}" dt="2023-11-10T04:25:08.813" v="1375" actId="47"/>
        <pc:sldMkLst>
          <pc:docMk/>
          <pc:sldMk cId="3816792835" sldId="444"/>
        </pc:sldMkLst>
      </pc:sldChg>
      <pc:sldChg chg="del">
        <pc:chgData name="Behzad Kiani" userId="d27299a4-0e71-4878-89c8-c51e96ec9f6f" providerId="ADAL" clId="{E0BB8148-AFB3-447E-8442-7130F9CBF6F7}" dt="2023-11-10T04:25:07.807" v="1374" actId="47"/>
        <pc:sldMkLst>
          <pc:docMk/>
          <pc:sldMk cId="763441012" sldId="445"/>
        </pc:sldMkLst>
      </pc:sldChg>
      <pc:sldChg chg="addSp delSp modSp del mod">
        <pc:chgData name="Behzad Kiani" userId="d27299a4-0e71-4878-89c8-c51e96ec9f6f" providerId="ADAL" clId="{E0BB8148-AFB3-447E-8442-7130F9CBF6F7}" dt="2023-11-12T08:26:57.042" v="3702" actId="47"/>
        <pc:sldMkLst>
          <pc:docMk/>
          <pc:sldMk cId="144455913" sldId="446"/>
        </pc:sldMkLst>
        <pc:spChg chg="mod">
          <ac:chgData name="Behzad Kiani" userId="d27299a4-0e71-4878-89c8-c51e96ec9f6f" providerId="ADAL" clId="{E0BB8148-AFB3-447E-8442-7130F9CBF6F7}" dt="2023-11-10T04:36:41.685" v="1588" actId="1076"/>
          <ac:spMkLst>
            <pc:docMk/>
            <pc:sldMk cId="144455913" sldId="446"/>
            <ac:spMk id="3" creationId="{235F9942-DA26-7918-F81F-D32E55F8E49F}"/>
          </ac:spMkLst>
        </pc:spChg>
        <pc:spChg chg="add del mod">
          <ac:chgData name="Behzad Kiani" userId="d27299a4-0e71-4878-89c8-c51e96ec9f6f" providerId="ADAL" clId="{E0BB8148-AFB3-447E-8442-7130F9CBF6F7}" dt="2023-11-10T04:36:37.302" v="1587" actId="478"/>
          <ac:spMkLst>
            <pc:docMk/>
            <pc:sldMk cId="144455913" sldId="446"/>
            <ac:spMk id="6" creationId="{7F8B7B1D-081A-DAF7-F48C-72777D146B07}"/>
          </ac:spMkLst>
        </pc:spChg>
        <pc:picChg chg="mod">
          <ac:chgData name="Behzad Kiani" userId="d27299a4-0e71-4878-89c8-c51e96ec9f6f" providerId="ADAL" clId="{E0BB8148-AFB3-447E-8442-7130F9CBF6F7}" dt="2023-11-10T04:36:35.589" v="1586" actId="1076"/>
          <ac:picMkLst>
            <pc:docMk/>
            <pc:sldMk cId="144455913" sldId="446"/>
            <ac:picMk id="2" creationId="{F138B33B-904B-856F-7E42-1070CAB5A15D}"/>
          </ac:picMkLst>
        </pc:picChg>
        <pc:picChg chg="del">
          <ac:chgData name="Behzad Kiani" userId="d27299a4-0e71-4878-89c8-c51e96ec9f6f" providerId="ADAL" clId="{E0BB8148-AFB3-447E-8442-7130F9CBF6F7}" dt="2023-11-10T04:36:30.822" v="1585" actId="478"/>
          <ac:picMkLst>
            <pc:docMk/>
            <pc:sldMk cId="144455913" sldId="446"/>
            <ac:picMk id="7" creationId="{FF968B75-0317-EF6C-EF3F-F7FD2C235699}"/>
          </ac:picMkLst>
        </pc:picChg>
        <pc:picChg chg="del">
          <ac:chgData name="Behzad Kiani" userId="d27299a4-0e71-4878-89c8-c51e96ec9f6f" providerId="ADAL" clId="{E0BB8148-AFB3-447E-8442-7130F9CBF6F7}" dt="2023-11-10T04:36:30.067" v="1584" actId="478"/>
          <ac:picMkLst>
            <pc:docMk/>
            <pc:sldMk cId="144455913" sldId="446"/>
            <ac:picMk id="8" creationId="{05BCEB50-B24A-69CA-263D-84DCAF10D3F1}"/>
          </ac:picMkLst>
        </pc:picChg>
      </pc:sldChg>
      <pc:sldChg chg="addSp delSp modSp mod">
        <pc:chgData name="Behzad Kiani" userId="d27299a4-0e71-4878-89c8-c51e96ec9f6f" providerId="ADAL" clId="{E0BB8148-AFB3-447E-8442-7130F9CBF6F7}" dt="2023-11-12T08:27:43.964" v="3703" actId="20577"/>
        <pc:sldMkLst>
          <pc:docMk/>
          <pc:sldMk cId="2279048020" sldId="447"/>
        </pc:sldMkLst>
        <pc:spChg chg="add mod">
          <ac:chgData name="Behzad Kiani" userId="d27299a4-0e71-4878-89c8-c51e96ec9f6f" providerId="ADAL" clId="{E0BB8148-AFB3-447E-8442-7130F9CBF6F7}" dt="2023-11-12T08:24:45.667" v="3669" actId="20577"/>
          <ac:spMkLst>
            <pc:docMk/>
            <pc:sldMk cId="2279048020" sldId="447"/>
            <ac:spMk id="2" creationId="{70C4C093-3185-1122-A366-4EF742F401E0}"/>
          </ac:spMkLst>
        </pc:spChg>
        <pc:spChg chg="add mod">
          <ac:chgData name="Behzad Kiani" userId="d27299a4-0e71-4878-89c8-c51e96ec9f6f" providerId="ADAL" clId="{E0BB8148-AFB3-447E-8442-7130F9CBF6F7}" dt="2023-11-12T08:27:43.964" v="3703" actId="20577"/>
          <ac:spMkLst>
            <pc:docMk/>
            <pc:sldMk cId="2279048020" sldId="447"/>
            <ac:spMk id="4" creationId="{983DC12E-AB8B-152B-4026-D7A3C02DB9DA}"/>
          </ac:spMkLst>
        </pc:spChg>
        <pc:spChg chg="add mod">
          <ac:chgData name="Behzad Kiani" userId="d27299a4-0e71-4878-89c8-c51e96ec9f6f" providerId="ADAL" clId="{E0BB8148-AFB3-447E-8442-7130F9CBF6F7}" dt="2023-11-10T04:08:39.482" v="562" actId="20577"/>
          <ac:spMkLst>
            <pc:docMk/>
            <pc:sldMk cId="2279048020" sldId="447"/>
            <ac:spMk id="5" creationId="{CBFFBCC2-28EA-2B5E-9499-D802DE1A4BBB}"/>
          </ac:spMkLst>
        </pc:spChg>
        <pc:picChg chg="del">
          <ac:chgData name="Behzad Kiani" userId="d27299a4-0e71-4878-89c8-c51e96ec9f6f" providerId="ADAL" clId="{E0BB8148-AFB3-447E-8442-7130F9CBF6F7}" dt="2023-11-10T03:57:49.830" v="198" actId="478"/>
          <ac:picMkLst>
            <pc:docMk/>
            <pc:sldMk cId="2279048020" sldId="447"/>
            <ac:picMk id="3" creationId="{4023F4EA-C297-273C-0AC7-D108E2B6B509}"/>
          </ac:picMkLst>
        </pc:picChg>
      </pc:sldChg>
      <pc:sldChg chg="addSp delSp modSp mod">
        <pc:chgData name="Behzad Kiani" userId="d27299a4-0e71-4878-89c8-c51e96ec9f6f" providerId="ADAL" clId="{E0BB8148-AFB3-447E-8442-7130F9CBF6F7}" dt="2023-11-12T08:24:53.418" v="3672" actId="20577"/>
        <pc:sldMkLst>
          <pc:docMk/>
          <pc:sldMk cId="4293475682" sldId="448"/>
        </pc:sldMkLst>
        <pc:spChg chg="add mod">
          <ac:chgData name="Behzad Kiani" userId="d27299a4-0e71-4878-89c8-c51e96ec9f6f" providerId="ADAL" clId="{E0BB8148-AFB3-447E-8442-7130F9CBF6F7}" dt="2023-11-12T05:45:38.132" v="1767" actId="20577"/>
          <ac:spMkLst>
            <pc:docMk/>
            <pc:sldMk cId="4293475682" sldId="448"/>
            <ac:spMk id="2" creationId="{8CEB6EA8-6092-7F39-A397-D01C74BC3872}"/>
          </ac:spMkLst>
        </pc:spChg>
        <pc:spChg chg="add mod">
          <ac:chgData name="Behzad Kiani" userId="d27299a4-0e71-4878-89c8-c51e96ec9f6f" providerId="ADAL" clId="{E0BB8148-AFB3-447E-8442-7130F9CBF6F7}" dt="2023-11-12T05:46:10.027" v="1776" actId="20577"/>
          <ac:spMkLst>
            <pc:docMk/>
            <pc:sldMk cId="4293475682" sldId="448"/>
            <ac:spMk id="3" creationId="{AFBCFA97-19AB-A460-C36A-7A4E5D982D6E}"/>
          </ac:spMkLst>
        </pc:spChg>
        <pc:spChg chg="del mod">
          <ac:chgData name="Behzad Kiani" userId="d27299a4-0e71-4878-89c8-c51e96ec9f6f" providerId="ADAL" clId="{E0BB8148-AFB3-447E-8442-7130F9CBF6F7}" dt="2023-11-10T04:09:27.495" v="620"/>
          <ac:spMkLst>
            <pc:docMk/>
            <pc:sldMk cId="4293475682" sldId="448"/>
            <ac:spMk id="4" creationId="{983DC12E-AB8B-152B-4026-D7A3C02DB9DA}"/>
          </ac:spMkLst>
        </pc:spChg>
        <pc:spChg chg="mod">
          <ac:chgData name="Behzad Kiani" userId="d27299a4-0e71-4878-89c8-c51e96ec9f6f" providerId="ADAL" clId="{E0BB8148-AFB3-447E-8442-7130F9CBF6F7}" dt="2023-11-10T04:09:26.123" v="618" actId="20577"/>
          <ac:spMkLst>
            <pc:docMk/>
            <pc:sldMk cId="4293475682" sldId="448"/>
            <ac:spMk id="5" creationId="{CBFFBCC2-28EA-2B5E-9499-D802DE1A4BBB}"/>
          </ac:spMkLst>
        </pc:spChg>
        <pc:spChg chg="add mod">
          <ac:chgData name="Behzad Kiani" userId="d27299a4-0e71-4878-89c8-c51e96ec9f6f" providerId="ADAL" clId="{E0BB8148-AFB3-447E-8442-7130F9CBF6F7}" dt="2023-11-12T08:19:05.375" v="3662" actId="1076"/>
          <ac:spMkLst>
            <pc:docMk/>
            <pc:sldMk cId="4293475682" sldId="448"/>
            <ac:spMk id="6" creationId="{35D0AD07-5332-A5A5-3A0B-898CF3D99E4C}"/>
          </ac:spMkLst>
        </pc:spChg>
        <pc:spChg chg="add mod">
          <ac:chgData name="Behzad Kiani" userId="d27299a4-0e71-4878-89c8-c51e96ec9f6f" providerId="ADAL" clId="{E0BB8148-AFB3-447E-8442-7130F9CBF6F7}" dt="2023-11-12T08:24:53.418" v="3672" actId="20577"/>
          <ac:spMkLst>
            <pc:docMk/>
            <pc:sldMk cId="4293475682" sldId="448"/>
            <ac:spMk id="7" creationId="{04FDD827-2374-E04E-6A3C-52020715D963}"/>
          </ac:spMkLst>
        </pc:spChg>
      </pc:sldChg>
      <pc:sldChg chg="addSp delSp modSp add mod">
        <pc:chgData name="Behzad Kiani" userId="d27299a4-0e71-4878-89c8-c51e96ec9f6f" providerId="ADAL" clId="{E0BB8148-AFB3-447E-8442-7130F9CBF6F7}" dt="2023-11-12T08:29:19.284" v="3713" actId="20577"/>
        <pc:sldMkLst>
          <pc:docMk/>
          <pc:sldMk cId="2026565904" sldId="449"/>
        </pc:sldMkLst>
        <pc:spChg chg="mod">
          <ac:chgData name="Behzad Kiani" userId="d27299a4-0e71-4878-89c8-c51e96ec9f6f" providerId="ADAL" clId="{E0BB8148-AFB3-447E-8442-7130F9CBF6F7}" dt="2023-11-12T08:29:19.284" v="3713" actId="20577"/>
          <ac:spMkLst>
            <pc:docMk/>
            <pc:sldMk cId="2026565904" sldId="449"/>
            <ac:spMk id="2" creationId="{8CEB6EA8-6092-7F39-A397-D01C74BC3872}"/>
          </ac:spMkLst>
        </pc:spChg>
        <pc:spChg chg="add mod">
          <ac:chgData name="Behzad Kiani" userId="d27299a4-0e71-4878-89c8-c51e96ec9f6f" providerId="ADAL" clId="{E0BB8148-AFB3-447E-8442-7130F9CBF6F7}" dt="2023-11-12T08:25:04.343" v="3675" actId="20577"/>
          <ac:spMkLst>
            <pc:docMk/>
            <pc:sldMk cId="2026565904" sldId="449"/>
            <ac:spMk id="3" creationId="{5CB30062-0F5C-B643-913E-151E0C28BF62}"/>
          </ac:spMkLst>
        </pc:spChg>
        <pc:spChg chg="del mod">
          <ac:chgData name="Behzad Kiani" userId="d27299a4-0e71-4878-89c8-c51e96ec9f6f" providerId="ADAL" clId="{E0BB8148-AFB3-447E-8442-7130F9CBF6F7}" dt="2023-11-10T04:13:22.472" v="1036" actId="478"/>
          <ac:spMkLst>
            <pc:docMk/>
            <pc:sldMk cId="2026565904" sldId="449"/>
            <ac:spMk id="3" creationId="{AFBCFA97-19AB-A460-C36A-7A4E5D982D6E}"/>
          </ac:spMkLst>
        </pc:spChg>
        <pc:spChg chg="mod">
          <ac:chgData name="Behzad Kiani" userId="d27299a4-0e71-4878-89c8-c51e96ec9f6f" providerId="ADAL" clId="{E0BB8148-AFB3-447E-8442-7130F9CBF6F7}" dt="2023-11-10T04:13:18.264" v="1034" actId="20577"/>
          <ac:spMkLst>
            <pc:docMk/>
            <pc:sldMk cId="2026565904" sldId="449"/>
            <ac:spMk id="5" creationId="{CBFFBCC2-28EA-2B5E-9499-D802DE1A4BBB}"/>
          </ac:spMkLst>
        </pc:spChg>
      </pc:sldChg>
      <pc:sldChg chg="addSp delSp modSp add mod">
        <pc:chgData name="Behzad Kiani" userId="d27299a4-0e71-4878-89c8-c51e96ec9f6f" providerId="ADAL" clId="{E0BB8148-AFB3-447E-8442-7130F9CBF6F7}" dt="2023-11-12T08:25:26.456" v="3681" actId="20577"/>
        <pc:sldMkLst>
          <pc:docMk/>
          <pc:sldMk cId="2526212240" sldId="450"/>
        </pc:sldMkLst>
        <pc:spChg chg="add mod">
          <ac:chgData name="Behzad Kiani" userId="d27299a4-0e71-4878-89c8-c51e96ec9f6f" providerId="ADAL" clId="{E0BB8148-AFB3-447E-8442-7130F9CBF6F7}" dt="2023-11-12T08:25:26.456" v="3681" actId="20577"/>
          <ac:spMkLst>
            <pc:docMk/>
            <pc:sldMk cId="2526212240" sldId="450"/>
            <ac:spMk id="2" creationId="{02D6AC81-7F06-3E1A-6F58-23D343ABCC22}"/>
          </ac:spMkLst>
        </pc:spChg>
        <pc:spChg chg="del">
          <ac:chgData name="Behzad Kiani" userId="d27299a4-0e71-4878-89c8-c51e96ec9f6f" providerId="ADAL" clId="{E0BB8148-AFB3-447E-8442-7130F9CBF6F7}" dt="2023-11-10T04:16:48.200" v="1207" actId="478"/>
          <ac:spMkLst>
            <pc:docMk/>
            <pc:sldMk cId="2526212240" sldId="450"/>
            <ac:spMk id="2" creationId="{8CEB6EA8-6092-7F39-A397-D01C74BC3872}"/>
          </ac:spMkLst>
        </pc:spChg>
        <pc:spChg chg="mod">
          <ac:chgData name="Behzad Kiani" userId="d27299a4-0e71-4878-89c8-c51e96ec9f6f" providerId="ADAL" clId="{E0BB8148-AFB3-447E-8442-7130F9CBF6F7}" dt="2023-11-12T06:43:52.776" v="2800" actId="20577"/>
          <ac:spMkLst>
            <pc:docMk/>
            <pc:sldMk cId="2526212240" sldId="450"/>
            <ac:spMk id="5" creationId="{CBFFBCC2-28EA-2B5E-9499-D802DE1A4BBB}"/>
          </ac:spMkLst>
        </pc:spChg>
        <pc:spChg chg="add mod">
          <ac:chgData name="Behzad Kiani" userId="d27299a4-0e71-4878-89c8-c51e96ec9f6f" providerId="ADAL" clId="{E0BB8148-AFB3-447E-8442-7130F9CBF6F7}" dt="2023-11-12T06:43:15.739" v="2788" actId="20577"/>
          <ac:spMkLst>
            <pc:docMk/>
            <pc:sldMk cId="2526212240" sldId="450"/>
            <ac:spMk id="7" creationId="{8E41FD2D-49BA-2296-2D98-930F6FC91ED2}"/>
          </ac:spMkLst>
        </pc:spChg>
        <pc:picChg chg="add mod">
          <ac:chgData name="Behzad Kiani" userId="d27299a4-0e71-4878-89c8-c51e96ec9f6f" providerId="ADAL" clId="{E0BB8148-AFB3-447E-8442-7130F9CBF6F7}" dt="2023-11-10T04:17:02.542" v="1213" actId="1076"/>
          <ac:picMkLst>
            <pc:docMk/>
            <pc:sldMk cId="2526212240" sldId="450"/>
            <ac:picMk id="4" creationId="{43907DF5-FC3B-3B71-08DF-2A48E58E4FD7}"/>
          </ac:picMkLst>
        </pc:picChg>
      </pc:sldChg>
      <pc:sldChg chg="addSp delSp modSp add mod">
        <pc:chgData name="Behzad Kiani" userId="d27299a4-0e71-4878-89c8-c51e96ec9f6f" providerId="ADAL" clId="{E0BB8148-AFB3-447E-8442-7130F9CBF6F7}" dt="2023-11-12T08:25:38.126" v="3684" actId="20577"/>
        <pc:sldMkLst>
          <pc:docMk/>
          <pc:sldMk cId="3358411003" sldId="451"/>
        </pc:sldMkLst>
        <pc:spChg chg="mod">
          <ac:chgData name="Behzad Kiani" userId="d27299a4-0e71-4878-89c8-c51e96ec9f6f" providerId="ADAL" clId="{E0BB8148-AFB3-447E-8442-7130F9CBF6F7}" dt="2023-11-12T07:04:52.791" v="3048" actId="20577"/>
          <ac:spMkLst>
            <pc:docMk/>
            <pc:sldMk cId="3358411003" sldId="451"/>
            <ac:spMk id="5" creationId="{CBFFBCC2-28EA-2B5E-9499-D802DE1A4BBB}"/>
          </ac:spMkLst>
        </pc:spChg>
        <pc:spChg chg="del">
          <ac:chgData name="Behzad Kiani" userId="d27299a4-0e71-4878-89c8-c51e96ec9f6f" providerId="ADAL" clId="{E0BB8148-AFB3-447E-8442-7130F9CBF6F7}" dt="2023-11-10T04:20:29.175" v="1241" actId="478"/>
          <ac:spMkLst>
            <pc:docMk/>
            <pc:sldMk cId="3358411003" sldId="451"/>
            <ac:spMk id="7" creationId="{8E41FD2D-49BA-2296-2D98-930F6FC91ED2}"/>
          </ac:spMkLst>
        </pc:spChg>
        <pc:spChg chg="add mod">
          <ac:chgData name="Behzad Kiani" userId="d27299a4-0e71-4878-89c8-c51e96ec9f6f" providerId="ADAL" clId="{E0BB8148-AFB3-447E-8442-7130F9CBF6F7}" dt="2023-11-12T08:25:38.126" v="3684" actId="20577"/>
          <ac:spMkLst>
            <pc:docMk/>
            <pc:sldMk cId="3358411003" sldId="451"/>
            <ac:spMk id="12" creationId="{EA2E4EB4-1EAB-C443-3FFE-CFD783E49467}"/>
          </ac:spMkLst>
        </pc:spChg>
        <pc:picChg chg="add del mod">
          <ac:chgData name="Behzad Kiani" userId="d27299a4-0e71-4878-89c8-c51e96ec9f6f" providerId="ADAL" clId="{E0BB8148-AFB3-447E-8442-7130F9CBF6F7}" dt="2023-11-12T07:00:35.765" v="2950" actId="478"/>
          <ac:picMkLst>
            <pc:docMk/>
            <pc:sldMk cId="3358411003" sldId="451"/>
            <ac:picMk id="3" creationId="{9768FD3F-5FB8-3688-2D5C-6295146A0C77}"/>
          </ac:picMkLst>
        </pc:picChg>
        <pc:picChg chg="add mod">
          <ac:chgData name="Behzad Kiani" userId="d27299a4-0e71-4878-89c8-c51e96ec9f6f" providerId="ADAL" clId="{E0BB8148-AFB3-447E-8442-7130F9CBF6F7}" dt="2023-11-12T07:03:30.661" v="3024" actId="1038"/>
          <ac:picMkLst>
            <pc:docMk/>
            <pc:sldMk cId="3358411003" sldId="451"/>
            <ac:picMk id="4" creationId="{1FC6EA6D-AF3F-D888-A44C-2D5207FBED10}"/>
          </ac:picMkLst>
        </pc:picChg>
        <pc:picChg chg="del">
          <ac:chgData name="Behzad Kiani" userId="d27299a4-0e71-4878-89c8-c51e96ec9f6f" providerId="ADAL" clId="{E0BB8148-AFB3-447E-8442-7130F9CBF6F7}" dt="2023-11-10T04:20:26.022" v="1240" actId="478"/>
          <ac:picMkLst>
            <pc:docMk/>
            <pc:sldMk cId="3358411003" sldId="451"/>
            <ac:picMk id="4" creationId="{43907DF5-FC3B-3B71-08DF-2A48E58E4FD7}"/>
          </ac:picMkLst>
        </pc:picChg>
        <pc:picChg chg="add mod">
          <ac:chgData name="Behzad Kiani" userId="d27299a4-0e71-4878-89c8-c51e96ec9f6f" providerId="ADAL" clId="{E0BB8148-AFB3-447E-8442-7130F9CBF6F7}" dt="2023-11-12T07:03:25.007" v="3004" actId="1076"/>
          <ac:picMkLst>
            <pc:docMk/>
            <pc:sldMk cId="3358411003" sldId="451"/>
            <ac:picMk id="7" creationId="{8A7C7556-0639-B385-E14A-AA110D82C7F6}"/>
          </ac:picMkLst>
        </pc:picChg>
        <pc:picChg chg="add mod">
          <ac:chgData name="Behzad Kiani" userId="d27299a4-0e71-4878-89c8-c51e96ec9f6f" providerId="ADAL" clId="{E0BB8148-AFB3-447E-8442-7130F9CBF6F7}" dt="2023-11-12T07:03:28.374" v="3014" actId="1038"/>
          <ac:picMkLst>
            <pc:docMk/>
            <pc:sldMk cId="3358411003" sldId="451"/>
            <ac:picMk id="9" creationId="{E392992A-E224-C19A-97C0-3B6F62A97224}"/>
          </ac:picMkLst>
        </pc:picChg>
        <pc:picChg chg="add mod">
          <ac:chgData name="Behzad Kiani" userId="d27299a4-0e71-4878-89c8-c51e96ec9f6f" providerId="ADAL" clId="{E0BB8148-AFB3-447E-8442-7130F9CBF6F7}" dt="2023-11-12T07:04:10.762" v="3027" actId="14100"/>
          <ac:picMkLst>
            <pc:docMk/>
            <pc:sldMk cId="3358411003" sldId="451"/>
            <ac:picMk id="11" creationId="{730D8849-973E-A0E7-E22E-68C17E61C2AC}"/>
          </ac:picMkLst>
        </pc:picChg>
      </pc:sldChg>
      <pc:sldChg chg="addSp delSp modSp add mod">
        <pc:chgData name="Behzad Kiani" userId="d27299a4-0e71-4878-89c8-c51e96ec9f6f" providerId="ADAL" clId="{E0BB8148-AFB3-447E-8442-7130F9CBF6F7}" dt="2023-11-12T08:26:11.786" v="3694" actId="20577"/>
        <pc:sldMkLst>
          <pc:docMk/>
          <pc:sldMk cId="2291142548" sldId="452"/>
        </pc:sldMkLst>
        <pc:spChg chg="add mod">
          <ac:chgData name="Behzad Kiani" userId="d27299a4-0e71-4878-89c8-c51e96ec9f6f" providerId="ADAL" clId="{E0BB8148-AFB3-447E-8442-7130F9CBF6F7}" dt="2023-11-12T08:26:11.786" v="3694" actId="20577"/>
          <ac:spMkLst>
            <pc:docMk/>
            <pc:sldMk cId="2291142548" sldId="452"/>
            <ac:spMk id="2" creationId="{396972B4-29C0-EC24-F9AC-9C6026DB5B1C}"/>
          </ac:spMkLst>
        </pc:spChg>
        <pc:spChg chg="mod">
          <ac:chgData name="Behzad Kiani" userId="d27299a4-0e71-4878-89c8-c51e96ec9f6f" providerId="ADAL" clId="{E0BB8148-AFB3-447E-8442-7130F9CBF6F7}" dt="2023-11-10T04:21:59.124" v="1276" actId="14100"/>
          <ac:spMkLst>
            <pc:docMk/>
            <pc:sldMk cId="2291142548" sldId="452"/>
            <ac:spMk id="5" creationId="{CBFFBCC2-28EA-2B5E-9499-D802DE1A4BBB}"/>
          </ac:spMkLst>
        </pc:spChg>
        <pc:picChg chg="del">
          <ac:chgData name="Behzad Kiani" userId="d27299a4-0e71-4878-89c8-c51e96ec9f6f" providerId="ADAL" clId="{E0BB8148-AFB3-447E-8442-7130F9CBF6F7}" dt="2023-11-10T04:21:18.966" v="1249" actId="478"/>
          <ac:picMkLst>
            <pc:docMk/>
            <pc:sldMk cId="2291142548" sldId="452"/>
            <ac:picMk id="3" creationId="{9768FD3F-5FB8-3688-2D5C-6295146A0C77}"/>
          </ac:picMkLst>
        </pc:picChg>
        <pc:picChg chg="add mod">
          <ac:chgData name="Behzad Kiani" userId="d27299a4-0e71-4878-89c8-c51e96ec9f6f" providerId="ADAL" clId="{E0BB8148-AFB3-447E-8442-7130F9CBF6F7}" dt="2023-11-10T04:22:02.349" v="1278" actId="1076"/>
          <ac:picMkLst>
            <pc:docMk/>
            <pc:sldMk cId="2291142548" sldId="452"/>
            <ac:picMk id="4" creationId="{C13FCAAA-0E7A-8ECC-0FB4-705166F3CB32}"/>
          </ac:picMkLst>
        </pc:picChg>
      </pc:sldChg>
      <pc:sldChg chg="addSp delSp modSp add del mod">
        <pc:chgData name="Behzad Kiani" userId="d27299a4-0e71-4878-89c8-c51e96ec9f6f" providerId="ADAL" clId="{E0BB8148-AFB3-447E-8442-7130F9CBF6F7}" dt="2023-11-12T08:26:21.253" v="3696" actId="20577"/>
        <pc:sldMkLst>
          <pc:docMk/>
          <pc:sldMk cId="3962781334" sldId="453"/>
        </pc:sldMkLst>
        <pc:spChg chg="add mod">
          <ac:chgData name="Behzad Kiani" userId="d27299a4-0e71-4878-89c8-c51e96ec9f6f" providerId="ADAL" clId="{E0BB8148-AFB3-447E-8442-7130F9CBF6F7}" dt="2023-11-12T08:26:21.253" v="3696" actId="20577"/>
          <ac:spMkLst>
            <pc:docMk/>
            <pc:sldMk cId="3962781334" sldId="453"/>
            <ac:spMk id="2" creationId="{2F521906-C2BD-3561-4BD7-FA7062114E96}"/>
          </ac:spMkLst>
        </pc:spChg>
        <pc:spChg chg="mod">
          <ac:chgData name="Behzad Kiani" userId="d27299a4-0e71-4878-89c8-c51e96ec9f6f" providerId="ADAL" clId="{E0BB8148-AFB3-447E-8442-7130F9CBF6F7}" dt="2023-11-12T06:56:42.311" v="2808" actId="20577"/>
          <ac:spMkLst>
            <pc:docMk/>
            <pc:sldMk cId="3962781334" sldId="453"/>
            <ac:spMk id="5" creationId="{CBFFBCC2-28EA-2B5E-9499-D802DE1A4BBB}"/>
          </ac:spMkLst>
        </pc:spChg>
        <pc:picChg chg="add mod">
          <ac:chgData name="Behzad Kiani" userId="d27299a4-0e71-4878-89c8-c51e96ec9f6f" providerId="ADAL" clId="{E0BB8148-AFB3-447E-8442-7130F9CBF6F7}" dt="2023-11-12T06:56:16.053" v="2804" actId="1076"/>
          <ac:picMkLst>
            <pc:docMk/>
            <pc:sldMk cId="3962781334" sldId="453"/>
            <ac:picMk id="3" creationId="{BB59EDAC-88DD-081E-E7D2-4A82A3761512}"/>
          </ac:picMkLst>
        </pc:picChg>
        <pc:picChg chg="del">
          <ac:chgData name="Behzad Kiani" userId="d27299a4-0e71-4878-89c8-c51e96ec9f6f" providerId="ADAL" clId="{E0BB8148-AFB3-447E-8442-7130F9CBF6F7}" dt="2023-11-10T04:22:28.949" v="1282" actId="478"/>
          <ac:picMkLst>
            <pc:docMk/>
            <pc:sldMk cId="3962781334" sldId="453"/>
            <ac:picMk id="4" creationId="{C13FCAAA-0E7A-8ECC-0FB4-705166F3CB32}"/>
          </ac:picMkLst>
        </pc:picChg>
      </pc:sldChg>
      <pc:sldChg chg="addSp delSp modSp add mod">
        <pc:chgData name="Behzad Kiani" userId="d27299a4-0e71-4878-89c8-c51e96ec9f6f" providerId="ADAL" clId="{E0BB8148-AFB3-447E-8442-7130F9CBF6F7}" dt="2023-11-12T08:37:05.596" v="3771" actId="20577"/>
        <pc:sldMkLst>
          <pc:docMk/>
          <pc:sldMk cId="2452534074" sldId="454"/>
        </pc:sldMkLst>
        <pc:spChg chg="add mod">
          <ac:chgData name="Behzad Kiani" userId="d27299a4-0e71-4878-89c8-c51e96ec9f6f" providerId="ADAL" clId="{E0BB8148-AFB3-447E-8442-7130F9CBF6F7}" dt="2023-11-12T08:37:05.596" v="3771" actId="20577"/>
          <ac:spMkLst>
            <pc:docMk/>
            <pc:sldMk cId="2452534074" sldId="454"/>
            <ac:spMk id="3" creationId="{AF4885F1-CE62-B94C-3AF7-9EF032D80F75}"/>
          </ac:spMkLst>
        </pc:spChg>
        <pc:spChg chg="add del mod">
          <ac:chgData name="Behzad Kiani" userId="d27299a4-0e71-4878-89c8-c51e96ec9f6f" providerId="ADAL" clId="{E0BB8148-AFB3-447E-8442-7130F9CBF6F7}" dt="2023-11-12T07:46:48.194" v="3174" actId="478"/>
          <ac:spMkLst>
            <pc:docMk/>
            <pc:sldMk cId="2452534074" sldId="454"/>
            <ac:spMk id="4" creationId="{6411BDD0-AA2C-F8F4-5CDE-495D8088CDA6}"/>
          </ac:spMkLst>
        </pc:spChg>
        <pc:spChg chg="mod">
          <ac:chgData name="Behzad Kiani" userId="d27299a4-0e71-4878-89c8-c51e96ec9f6f" providerId="ADAL" clId="{E0BB8148-AFB3-447E-8442-7130F9CBF6F7}" dt="2023-11-10T04:25:54.272" v="1395" actId="20577"/>
          <ac:spMkLst>
            <pc:docMk/>
            <pc:sldMk cId="2452534074" sldId="454"/>
            <ac:spMk id="5" creationId="{CBFFBCC2-28EA-2B5E-9499-D802DE1A4BBB}"/>
          </ac:spMkLst>
        </pc:spChg>
        <pc:spChg chg="add mod">
          <ac:chgData name="Behzad Kiani" userId="d27299a4-0e71-4878-89c8-c51e96ec9f6f" providerId="ADAL" clId="{E0BB8148-AFB3-447E-8442-7130F9CBF6F7}" dt="2023-11-12T08:26:40.499" v="3701" actId="20577"/>
          <ac:spMkLst>
            <pc:docMk/>
            <pc:sldMk cId="2452534074" sldId="454"/>
            <ac:spMk id="6" creationId="{52F099FE-2DCC-386B-05AB-58052B80EE7D}"/>
          </ac:spMkLst>
        </pc:spChg>
        <pc:picChg chg="del">
          <ac:chgData name="Behzad Kiani" userId="d27299a4-0e71-4878-89c8-c51e96ec9f6f" providerId="ADAL" clId="{E0BB8148-AFB3-447E-8442-7130F9CBF6F7}" dt="2023-11-10T04:25:32.367" v="1378" actId="478"/>
          <ac:picMkLst>
            <pc:docMk/>
            <pc:sldMk cId="2452534074" sldId="454"/>
            <ac:picMk id="3" creationId="{BB59EDAC-88DD-081E-E7D2-4A82A3761512}"/>
          </ac:picMkLst>
        </pc:picChg>
      </pc:sldChg>
      <pc:sldChg chg="addSp delSp modSp add del mod">
        <pc:chgData name="Behzad Kiani" userId="d27299a4-0e71-4878-89c8-c51e96ec9f6f" providerId="ADAL" clId="{E0BB8148-AFB3-447E-8442-7130F9CBF6F7}" dt="2023-11-12T06:25:27.540" v="2584" actId="47"/>
        <pc:sldMkLst>
          <pc:docMk/>
          <pc:sldMk cId="1733437618" sldId="455"/>
        </pc:sldMkLst>
        <pc:spChg chg="mod">
          <ac:chgData name="Behzad Kiani" userId="d27299a4-0e71-4878-89c8-c51e96ec9f6f" providerId="ADAL" clId="{E0BB8148-AFB3-447E-8442-7130F9CBF6F7}" dt="2023-11-12T06:05:45.467" v="2378" actId="20577"/>
          <ac:spMkLst>
            <pc:docMk/>
            <pc:sldMk cId="1733437618" sldId="455"/>
            <ac:spMk id="2" creationId="{8CEB6EA8-6092-7F39-A397-D01C74BC3872}"/>
          </ac:spMkLst>
        </pc:spChg>
        <pc:spChg chg="add del mod">
          <ac:chgData name="Behzad Kiani" userId="d27299a4-0e71-4878-89c8-c51e96ec9f6f" providerId="ADAL" clId="{E0BB8148-AFB3-447E-8442-7130F9CBF6F7}" dt="2023-11-12T05:59:45.317" v="2182" actId="11529"/>
          <ac:spMkLst>
            <pc:docMk/>
            <pc:sldMk cId="1733437618" sldId="455"/>
            <ac:spMk id="3" creationId="{963C1A60-B126-5F88-9A9A-CA16E4E07A2A}"/>
          </ac:spMkLst>
        </pc:spChg>
        <pc:graphicFrameChg chg="add del modGraphic">
          <ac:chgData name="Behzad Kiani" userId="d27299a4-0e71-4878-89c8-c51e96ec9f6f" providerId="ADAL" clId="{E0BB8148-AFB3-447E-8442-7130F9CBF6F7}" dt="2023-11-12T06:01:22.923" v="2185" actId="1032"/>
          <ac:graphicFrameMkLst>
            <pc:docMk/>
            <pc:sldMk cId="1733437618" sldId="455"/>
            <ac:graphicFrameMk id="4" creationId="{E87290FC-ADC2-6C65-9D2F-B1522AC75BFC}"/>
          </ac:graphicFrameMkLst>
        </pc:graphicFrameChg>
        <pc:graphicFrameChg chg="add mod modGraphic">
          <ac:chgData name="Behzad Kiani" userId="d27299a4-0e71-4878-89c8-c51e96ec9f6f" providerId="ADAL" clId="{E0BB8148-AFB3-447E-8442-7130F9CBF6F7}" dt="2023-11-12T06:12:02.757" v="2401" actId="1076"/>
          <ac:graphicFrameMkLst>
            <pc:docMk/>
            <pc:sldMk cId="1733437618" sldId="455"/>
            <ac:graphicFrameMk id="6" creationId="{EF98ACCC-7E83-2C38-F164-183537B0D261}"/>
          </ac:graphicFrameMkLst>
        </pc:graphicFrameChg>
        <pc:picChg chg="add mod">
          <ac:chgData name="Behzad Kiani" userId="d27299a4-0e71-4878-89c8-c51e96ec9f6f" providerId="ADAL" clId="{E0BB8148-AFB3-447E-8442-7130F9CBF6F7}" dt="2023-11-12T06:12:14.402" v="2404" actId="1076"/>
          <ac:picMkLst>
            <pc:docMk/>
            <pc:sldMk cId="1733437618" sldId="455"/>
            <ac:picMk id="8" creationId="{CE7D1671-8A7E-26E5-A260-61CD2BC95EE5}"/>
          </ac:picMkLst>
        </pc:picChg>
      </pc:sldChg>
      <pc:sldChg chg="addSp modSp add mod">
        <pc:chgData name="Behzad Kiani" userId="d27299a4-0e71-4878-89c8-c51e96ec9f6f" providerId="ADAL" clId="{E0BB8148-AFB3-447E-8442-7130F9CBF6F7}" dt="2023-11-12T08:25:17.043" v="3678" actId="20577"/>
        <pc:sldMkLst>
          <pc:docMk/>
          <pc:sldMk cId="3654234673" sldId="456"/>
        </pc:sldMkLst>
        <pc:spChg chg="mod">
          <ac:chgData name="Behzad Kiani" userId="d27299a4-0e71-4878-89c8-c51e96ec9f6f" providerId="ADAL" clId="{E0BB8148-AFB3-447E-8442-7130F9CBF6F7}" dt="2023-11-12T06:26:20.486" v="2587" actId="255"/>
          <ac:spMkLst>
            <pc:docMk/>
            <pc:sldMk cId="3654234673" sldId="456"/>
            <ac:spMk id="2" creationId="{8CEB6EA8-6092-7F39-A397-D01C74BC3872}"/>
          </ac:spMkLst>
        </pc:spChg>
        <pc:spChg chg="add mod">
          <ac:chgData name="Behzad Kiani" userId="d27299a4-0e71-4878-89c8-c51e96ec9f6f" providerId="ADAL" clId="{E0BB8148-AFB3-447E-8442-7130F9CBF6F7}" dt="2023-11-12T08:25:17.043" v="3678" actId="20577"/>
          <ac:spMkLst>
            <pc:docMk/>
            <pc:sldMk cId="3654234673" sldId="456"/>
            <ac:spMk id="7" creationId="{C15277B4-817A-018C-E66D-96D72C1657BA}"/>
          </ac:spMkLst>
        </pc:spChg>
        <pc:graphicFrameChg chg="mod modGraphic">
          <ac:chgData name="Behzad Kiani" userId="d27299a4-0e71-4878-89c8-c51e96ec9f6f" providerId="ADAL" clId="{E0BB8148-AFB3-447E-8442-7130F9CBF6F7}" dt="2023-11-12T06:24:47.885" v="2583" actId="20577"/>
          <ac:graphicFrameMkLst>
            <pc:docMk/>
            <pc:sldMk cId="3654234673" sldId="456"/>
            <ac:graphicFrameMk id="6" creationId="{EF98ACCC-7E83-2C38-F164-183537B0D261}"/>
          </ac:graphicFrameMkLst>
        </pc:graphicFrameChg>
        <pc:picChg chg="add mod">
          <ac:chgData name="Behzad Kiani" userId="d27299a4-0e71-4878-89c8-c51e96ec9f6f" providerId="ADAL" clId="{E0BB8148-AFB3-447E-8442-7130F9CBF6F7}" dt="2023-11-12T06:26:27.470" v="2607" actId="1035"/>
          <ac:picMkLst>
            <pc:docMk/>
            <pc:sldMk cId="3654234673" sldId="456"/>
            <ac:picMk id="4" creationId="{0DEC3B05-CAB1-568B-72FE-51B722507AF8}"/>
          </ac:picMkLst>
        </pc:picChg>
        <pc:picChg chg="mod">
          <ac:chgData name="Behzad Kiani" userId="d27299a4-0e71-4878-89c8-c51e96ec9f6f" providerId="ADAL" clId="{E0BB8148-AFB3-447E-8442-7130F9CBF6F7}" dt="2023-11-12T06:26:24.022" v="2595" actId="1036"/>
          <ac:picMkLst>
            <pc:docMk/>
            <pc:sldMk cId="3654234673" sldId="456"/>
            <ac:picMk id="8" creationId="{CE7D1671-8A7E-26E5-A260-61CD2BC95EE5}"/>
          </ac:picMkLst>
        </pc:picChg>
      </pc:sldChg>
      <pc:sldChg chg="addSp delSp modSp add mod">
        <pc:chgData name="Behzad Kiani" userId="d27299a4-0e71-4878-89c8-c51e96ec9f6f" providerId="ADAL" clId="{E0BB8148-AFB3-447E-8442-7130F9CBF6F7}" dt="2023-11-12T08:35:07.184" v="3719" actId="108"/>
        <pc:sldMkLst>
          <pc:docMk/>
          <pc:sldMk cId="2262554799" sldId="457"/>
        </pc:sldMkLst>
        <pc:spChg chg="add mod">
          <ac:chgData name="Behzad Kiani" userId="d27299a4-0e71-4878-89c8-c51e96ec9f6f" providerId="ADAL" clId="{E0BB8148-AFB3-447E-8442-7130F9CBF6F7}" dt="2023-11-12T08:34:38.298" v="3718" actId="5793"/>
          <ac:spMkLst>
            <pc:docMk/>
            <pc:sldMk cId="2262554799" sldId="457"/>
            <ac:spMk id="4" creationId="{6B1D9D06-857D-275F-F754-975B86C2AB50}"/>
          </ac:spMkLst>
        </pc:spChg>
        <pc:spChg chg="mod">
          <ac:chgData name="Behzad Kiani" userId="d27299a4-0e71-4878-89c8-c51e96ec9f6f" providerId="ADAL" clId="{E0BB8148-AFB3-447E-8442-7130F9CBF6F7}" dt="2023-11-12T08:35:07.184" v="3719" actId="108"/>
          <ac:spMkLst>
            <pc:docMk/>
            <pc:sldMk cId="2262554799" sldId="457"/>
            <ac:spMk id="5" creationId="{CBFFBCC2-28EA-2B5E-9499-D802DE1A4BBB}"/>
          </ac:spMkLst>
        </pc:spChg>
        <pc:spChg chg="add mod">
          <ac:chgData name="Behzad Kiani" userId="d27299a4-0e71-4878-89c8-c51e96ec9f6f" providerId="ADAL" clId="{E0BB8148-AFB3-447E-8442-7130F9CBF6F7}" dt="2023-11-12T08:26:32.209" v="3699" actId="20577"/>
          <ac:spMkLst>
            <pc:docMk/>
            <pc:sldMk cId="2262554799" sldId="457"/>
            <ac:spMk id="6" creationId="{D71FC2B6-CE2D-46E0-BD91-5C1B5FE8175E}"/>
          </ac:spMkLst>
        </pc:spChg>
        <pc:picChg chg="del mod">
          <ac:chgData name="Behzad Kiani" userId="d27299a4-0e71-4878-89c8-c51e96ec9f6f" providerId="ADAL" clId="{E0BB8148-AFB3-447E-8442-7130F9CBF6F7}" dt="2023-11-12T06:58:16.957" v="2949" actId="478"/>
          <ac:picMkLst>
            <pc:docMk/>
            <pc:sldMk cId="2262554799" sldId="457"/>
            <ac:picMk id="3" creationId="{BB59EDAC-88DD-081E-E7D2-4A82A3761512}"/>
          </ac:picMkLst>
        </pc:picChg>
      </pc:sldChg>
      <pc:sldChg chg="new del">
        <pc:chgData name="Behzad Kiani" userId="d27299a4-0e71-4878-89c8-c51e96ec9f6f" providerId="ADAL" clId="{E0BB8148-AFB3-447E-8442-7130F9CBF6F7}" dt="2023-11-12T06:57:37.819" v="2810" actId="680"/>
        <pc:sldMkLst>
          <pc:docMk/>
          <pc:sldMk cId="3573536926" sldId="457"/>
        </pc:sldMkLst>
      </pc:sldChg>
      <pc:sldChg chg="addSp delSp modSp add mod">
        <pc:chgData name="Behzad Kiani" userId="d27299a4-0e71-4878-89c8-c51e96ec9f6f" providerId="ADAL" clId="{E0BB8148-AFB3-447E-8442-7130F9CBF6F7}" dt="2023-11-12T08:25:47.823" v="3687" actId="20577"/>
        <pc:sldMkLst>
          <pc:docMk/>
          <pc:sldMk cId="2479398417" sldId="458"/>
        </pc:sldMkLst>
        <pc:spChg chg="mod">
          <ac:chgData name="Behzad Kiani" userId="d27299a4-0e71-4878-89c8-c51e96ec9f6f" providerId="ADAL" clId="{E0BB8148-AFB3-447E-8442-7130F9CBF6F7}" dt="2023-11-12T07:34:04.970" v="3075" actId="1076"/>
          <ac:spMkLst>
            <pc:docMk/>
            <pc:sldMk cId="2479398417" sldId="458"/>
            <ac:spMk id="5" creationId="{CBFFBCC2-28EA-2B5E-9499-D802DE1A4BBB}"/>
          </ac:spMkLst>
        </pc:spChg>
        <pc:spChg chg="add mod">
          <ac:chgData name="Behzad Kiani" userId="d27299a4-0e71-4878-89c8-c51e96ec9f6f" providerId="ADAL" clId="{E0BB8148-AFB3-447E-8442-7130F9CBF6F7}" dt="2023-11-12T08:25:47.823" v="3687" actId="20577"/>
          <ac:spMkLst>
            <pc:docMk/>
            <pc:sldMk cId="2479398417" sldId="458"/>
            <ac:spMk id="13" creationId="{B5BE26B9-505A-0EEC-E363-CE7070C39412}"/>
          </ac:spMkLst>
        </pc:spChg>
        <pc:picChg chg="add del mod">
          <ac:chgData name="Behzad Kiani" userId="d27299a4-0e71-4878-89c8-c51e96ec9f6f" providerId="ADAL" clId="{E0BB8148-AFB3-447E-8442-7130F9CBF6F7}" dt="2023-11-12T07:43:49.136" v="3165" actId="478"/>
          <ac:picMkLst>
            <pc:docMk/>
            <pc:sldMk cId="2479398417" sldId="458"/>
            <ac:picMk id="3" creationId="{E9D53BE6-7C61-E80B-C750-7AD5064CDAF7}"/>
          </ac:picMkLst>
        </pc:picChg>
        <pc:picChg chg="del">
          <ac:chgData name="Behzad Kiani" userId="d27299a4-0e71-4878-89c8-c51e96ec9f6f" providerId="ADAL" clId="{E0BB8148-AFB3-447E-8442-7130F9CBF6F7}" dt="2023-11-12T07:05:10.507" v="3050" actId="478"/>
          <ac:picMkLst>
            <pc:docMk/>
            <pc:sldMk cId="2479398417" sldId="458"/>
            <ac:picMk id="4" creationId="{1FC6EA6D-AF3F-D888-A44C-2D5207FBED10}"/>
          </ac:picMkLst>
        </pc:picChg>
        <pc:picChg chg="del">
          <ac:chgData name="Behzad Kiani" userId="d27299a4-0e71-4878-89c8-c51e96ec9f6f" providerId="ADAL" clId="{E0BB8148-AFB3-447E-8442-7130F9CBF6F7}" dt="2023-11-12T07:05:12.109" v="3051" actId="478"/>
          <ac:picMkLst>
            <pc:docMk/>
            <pc:sldMk cId="2479398417" sldId="458"/>
            <ac:picMk id="7" creationId="{8A7C7556-0639-B385-E14A-AA110D82C7F6}"/>
          </ac:picMkLst>
        </pc:picChg>
        <pc:picChg chg="add del mod">
          <ac:chgData name="Behzad Kiani" userId="d27299a4-0e71-4878-89c8-c51e96ec9f6f" providerId="ADAL" clId="{E0BB8148-AFB3-447E-8442-7130F9CBF6F7}" dt="2023-11-12T07:43:50.966" v="3166" actId="478"/>
          <ac:picMkLst>
            <pc:docMk/>
            <pc:sldMk cId="2479398417" sldId="458"/>
            <ac:picMk id="8" creationId="{721427D9-C0B4-2FFA-DCF7-D874247AA1B1}"/>
          </ac:picMkLst>
        </pc:picChg>
        <pc:picChg chg="del">
          <ac:chgData name="Behzad Kiani" userId="d27299a4-0e71-4878-89c8-c51e96ec9f6f" providerId="ADAL" clId="{E0BB8148-AFB3-447E-8442-7130F9CBF6F7}" dt="2023-11-12T07:05:16.596" v="3053" actId="478"/>
          <ac:picMkLst>
            <pc:docMk/>
            <pc:sldMk cId="2479398417" sldId="458"/>
            <ac:picMk id="9" creationId="{E392992A-E224-C19A-97C0-3B6F62A97224}"/>
          </ac:picMkLst>
        </pc:picChg>
        <pc:picChg chg="del">
          <ac:chgData name="Behzad Kiani" userId="d27299a4-0e71-4878-89c8-c51e96ec9f6f" providerId="ADAL" clId="{E0BB8148-AFB3-447E-8442-7130F9CBF6F7}" dt="2023-11-12T07:05:14.624" v="3052" actId="478"/>
          <ac:picMkLst>
            <pc:docMk/>
            <pc:sldMk cId="2479398417" sldId="458"/>
            <ac:picMk id="11" creationId="{730D8849-973E-A0E7-E22E-68C17E61C2AC}"/>
          </ac:picMkLst>
        </pc:picChg>
        <pc:picChg chg="add mod">
          <ac:chgData name="Behzad Kiani" userId="d27299a4-0e71-4878-89c8-c51e96ec9f6f" providerId="ADAL" clId="{E0BB8148-AFB3-447E-8442-7130F9CBF6F7}" dt="2023-11-12T07:44:09.502" v="3172" actId="1076"/>
          <ac:picMkLst>
            <pc:docMk/>
            <pc:sldMk cId="2479398417" sldId="458"/>
            <ac:picMk id="12" creationId="{FE06A029-F761-7977-5221-F0436408F6A5}"/>
          </ac:picMkLst>
        </pc:picChg>
      </pc:sldChg>
    </pc:docChg>
  </pc:docChgLst>
  <pc:docChgLst>
    <pc:chgData name="Behzad Kiani" userId="d27299a4-0e71-4878-89c8-c51e96ec9f6f" providerId="ADAL" clId="{9E1F0EA7-715C-4051-8BBC-327080CAA5E5}"/>
    <pc:docChg chg="undo redo custSel addSld delSld modSld sldOrd modSection">
      <pc:chgData name="Behzad Kiani" userId="d27299a4-0e71-4878-89c8-c51e96ec9f6f" providerId="ADAL" clId="{9E1F0EA7-715C-4051-8BBC-327080CAA5E5}" dt="2023-11-21T01:39:47.680" v="6977" actId="20577"/>
      <pc:docMkLst>
        <pc:docMk/>
      </pc:docMkLst>
      <pc:sldChg chg="addSp modSp mod">
        <pc:chgData name="Behzad Kiani" userId="d27299a4-0e71-4878-89c8-c51e96ec9f6f" providerId="ADAL" clId="{9E1F0EA7-715C-4051-8BBC-327080CAA5E5}" dt="2023-11-14T01:57:05.588" v="391" actId="1076"/>
        <pc:sldMkLst>
          <pc:docMk/>
          <pc:sldMk cId="3760372294" sldId="400"/>
        </pc:sldMkLst>
        <pc:spChg chg="add mod">
          <ac:chgData name="Behzad Kiani" userId="d27299a4-0e71-4878-89c8-c51e96ec9f6f" providerId="ADAL" clId="{9E1F0EA7-715C-4051-8BBC-327080CAA5E5}" dt="2023-11-14T01:57:05.588" v="391" actId="1076"/>
          <ac:spMkLst>
            <pc:docMk/>
            <pc:sldMk cId="3760372294" sldId="400"/>
            <ac:spMk id="4" creationId="{12EB2D5B-5F1B-F777-E35E-A9A9355F2C3E}"/>
          </ac:spMkLst>
        </pc:spChg>
        <pc:spChg chg="mod">
          <ac:chgData name="Behzad Kiani" userId="d27299a4-0e71-4878-89c8-c51e96ec9f6f" providerId="ADAL" clId="{9E1F0EA7-715C-4051-8BBC-327080CAA5E5}" dt="2023-11-14T01:56:54.036" v="388" actId="1076"/>
          <ac:spMkLst>
            <pc:docMk/>
            <pc:sldMk cId="3760372294" sldId="400"/>
            <ac:spMk id="8" creationId="{7D7EDB94-2ACF-A6BD-B054-C14D3A93D228}"/>
          </ac:spMkLst>
        </pc:spChg>
      </pc:sldChg>
      <pc:sldChg chg="addSp delSp modSp mod setBg">
        <pc:chgData name="Behzad Kiani" userId="d27299a4-0e71-4878-89c8-c51e96ec9f6f" providerId="ADAL" clId="{9E1F0EA7-715C-4051-8BBC-327080CAA5E5}" dt="2023-11-14T23:36:24.304" v="5160" actId="403"/>
        <pc:sldMkLst>
          <pc:docMk/>
          <pc:sldMk cId="3814860389" sldId="429"/>
        </pc:sldMkLst>
        <pc:spChg chg="del mod">
          <ac:chgData name="Behzad Kiani" userId="d27299a4-0e71-4878-89c8-c51e96ec9f6f" providerId="ADAL" clId="{9E1F0EA7-715C-4051-8BBC-327080CAA5E5}" dt="2023-11-14T23:34:01.021" v="5128" actId="21"/>
          <ac:spMkLst>
            <pc:docMk/>
            <pc:sldMk cId="3814860389" sldId="429"/>
            <ac:spMk id="2" creationId="{4BF4F0F2-25A1-91D6-8ADB-62F3C637FFFE}"/>
          </ac:spMkLst>
        </pc:spChg>
        <pc:spChg chg="mod">
          <ac:chgData name="Behzad Kiani" userId="d27299a4-0e71-4878-89c8-c51e96ec9f6f" providerId="ADAL" clId="{9E1F0EA7-715C-4051-8BBC-327080CAA5E5}" dt="2023-11-14T23:36:24.304" v="5160" actId="403"/>
          <ac:spMkLst>
            <pc:docMk/>
            <pc:sldMk cId="3814860389" sldId="429"/>
            <ac:spMk id="7" creationId="{DF57369A-A829-FEC4-7BD8-9878732E2F79}"/>
          </ac:spMkLst>
        </pc:spChg>
        <pc:spChg chg="add del mod">
          <ac:chgData name="Behzad Kiani" userId="d27299a4-0e71-4878-89c8-c51e96ec9f6f" providerId="ADAL" clId="{9E1F0EA7-715C-4051-8BBC-327080CAA5E5}" dt="2023-11-14T01:49:22.870" v="245" actId="478"/>
          <ac:spMkLst>
            <pc:docMk/>
            <pc:sldMk cId="3814860389" sldId="429"/>
            <ac:spMk id="8" creationId="{40E3EB63-6CE5-9E79-4D4C-47D2F351BF34}"/>
          </ac:spMkLst>
        </pc:spChg>
        <pc:spChg chg="mod">
          <ac:chgData name="Behzad Kiani" userId="d27299a4-0e71-4878-89c8-c51e96ec9f6f" providerId="ADAL" clId="{9E1F0EA7-715C-4051-8BBC-327080CAA5E5}" dt="2023-11-14T23:36:20.690" v="5159" actId="404"/>
          <ac:spMkLst>
            <pc:docMk/>
            <pc:sldMk cId="3814860389" sldId="429"/>
            <ac:spMk id="11" creationId="{9783EDFA-88FB-1BAA-5BD2-2841D2E10856}"/>
          </ac:spMkLst>
        </pc:spChg>
        <pc:picChg chg="add del mod">
          <ac:chgData name="Behzad Kiani" userId="d27299a4-0e71-4878-89c8-c51e96ec9f6f" providerId="ADAL" clId="{9E1F0EA7-715C-4051-8BBC-327080CAA5E5}" dt="2023-11-14T01:43:32.076" v="56" actId="21"/>
          <ac:picMkLst>
            <pc:docMk/>
            <pc:sldMk cId="3814860389" sldId="429"/>
            <ac:picMk id="4" creationId="{DBB37CB6-6F57-CA28-EC60-46B0A5723310}"/>
          </ac:picMkLst>
        </pc:picChg>
        <pc:picChg chg="add del mod">
          <ac:chgData name="Behzad Kiani" userId="d27299a4-0e71-4878-89c8-c51e96ec9f6f" providerId="ADAL" clId="{9E1F0EA7-715C-4051-8BBC-327080CAA5E5}" dt="2023-11-14T01:49:21.367" v="244" actId="478"/>
          <ac:picMkLst>
            <pc:docMk/>
            <pc:sldMk cId="3814860389" sldId="429"/>
            <ac:picMk id="6" creationId="{8FEB0D5F-6748-01BE-E4E8-7E17E168AE33}"/>
          </ac:picMkLst>
        </pc:picChg>
      </pc:sldChg>
      <pc:sldChg chg="del">
        <pc:chgData name="Behzad Kiani" userId="d27299a4-0e71-4878-89c8-c51e96ec9f6f" providerId="ADAL" clId="{9E1F0EA7-715C-4051-8BBC-327080CAA5E5}" dt="2023-11-15T01:22:23.317" v="5635" actId="47"/>
        <pc:sldMkLst>
          <pc:docMk/>
          <pc:sldMk cId="2279048020" sldId="447"/>
        </pc:sldMkLst>
      </pc:sldChg>
      <pc:sldChg chg="del">
        <pc:chgData name="Behzad Kiani" userId="d27299a4-0e71-4878-89c8-c51e96ec9f6f" providerId="ADAL" clId="{9E1F0EA7-715C-4051-8BBC-327080CAA5E5}" dt="2023-11-15T01:22:21.878" v="5634" actId="47"/>
        <pc:sldMkLst>
          <pc:docMk/>
          <pc:sldMk cId="4293475682" sldId="448"/>
        </pc:sldMkLst>
      </pc:sldChg>
      <pc:sldChg chg="del">
        <pc:chgData name="Behzad Kiani" userId="d27299a4-0e71-4878-89c8-c51e96ec9f6f" providerId="ADAL" clId="{9E1F0EA7-715C-4051-8BBC-327080CAA5E5}" dt="2023-11-15T01:22:20.848" v="5633" actId="47"/>
        <pc:sldMkLst>
          <pc:docMk/>
          <pc:sldMk cId="2026565904" sldId="449"/>
        </pc:sldMkLst>
      </pc:sldChg>
      <pc:sldChg chg="del">
        <pc:chgData name="Behzad Kiani" userId="d27299a4-0e71-4878-89c8-c51e96ec9f6f" providerId="ADAL" clId="{9E1F0EA7-715C-4051-8BBC-327080CAA5E5}" dt="2023-11-15T01:22:18.339" v="5631" actId="47"/>
        <pc:sldMkLst>
          <pc:docMk/>
          <pc:sldMk cId="2526212240" sldId="450"/>
        </pc:sldMkLst>
      </pc:sldChg>
      <pc:sldChg chg="del">
        <pc:chgData name="Behzad Kiani" userId="d27299a4-0e71-4878-89c8-c51e96ec9f6f" providerId="ADAL" clId="{9E1F0EA7-715C-4051-8BBC-327080CAA5E5}" dt="2023-11-15T01:22:17.280" v="5630" actId="47"/>
        <pc:sldMkLst>
          <pc:docMk/>
          <pc:sldMk cId="3358411003" sldId="451"/>
        </pc:sldMkLst>
      </pc:sldChg>
      <pc:sldChg chg="del">
        <pc:chgData name="Behzad Kiani" userId="d27299a4-0e71-4878-89c8-c51e96ec9f6f" providerId="ADAL" clId="{9E1F0EA7-715C-4051-8BBC-327080CAA5E5}" dt="2023-11-15T01:22:15.262" v="5628" actId="47"/>
        <pc:sldMkLst>
          <pc:docMk/>
          <pc:sldMk cId="2291142548" sldId="452"/>
        </pc:sldMkLst>
      </pc:sldChg>
      <pc:sldChg chg="del">
        <pc:chgData name="Behzad Kiani" userId="d27299a4-0e71-4878-89c8-c51e96ec9f6f" providerId="ADAL" clId="{9E1F0EA7-715C-4051-8BBC-327080CAA5E5}" dt="2023-11-15T01:22:14.205" v="5627" actId="47"/>
        <pc:sldMkLst>
          <pc:docMk/>
          <pc:sldMk cId="3962781334" sldId="453"/>
        </pc:sldMkLst>
      </pc:sldChg>
      <pc:sldChg chg="del">
        <pc:chgData name="Behzad Kiani" userId="d27299a4-0e71-4878-89c8-c51e96ec9f6f" providerId="ADAL" clId="{9E1F0EA7-715C-4051-8BBC-327080CAA5E5}" dt="2023-11-15T01:22:12.373" v="5625" actId="47"/>
        <pc:sldMkLst>
          <pc:docMk/>
          <pc:sldMk cId="2452534074" sldId="454"/>
        </pc:sldMkLst>
      </pc:sldChg>
      <pc:sldChg chg="del">
        <pc:chgData name="Behzad Kiani" userId="d27299a4-0e71-4878-89c8-c51e96ec9f6f" providerId="ADAL" clId="{9E1F0EA7-715C-4051-8BBC-327080CAA5E5}" dt="2023-11-15T01:22:19.392" v="5632" actId="47"/>
        <pc:sldMkLst>
          <pc:docMk/>
          <pc:sldMk cId="3654234673" sldId="456"/>
        </pc:sldMkLst>
      </pc:sldChg>
      <pc:sldChg chg="del">
        <pc:chgData name="Behzad Kiani" userId="d27299a4-0e71-4878-89c8-c51e96ec9f6f" providerId="ADAL" clId="{9E1F0EA7-715C-4051-8BBC-327080CAA5E5}" dt="2023-11-15T01:22:13.135" v="5626" actId="47"/>
        <pc:sldMkLst>
          <pc:docMk/>
          <pc:sldMk cId="2262554799" sldId="457"/>
        </pc:sldMkLst>
      </pc:sldChg>
      <pc:sldChg chg="del">
        <pc:chgData name="Behzad Kiani" userId="d27299a4-0e71-4878-89c8-c51e96ec9f6f" providerId="ADAL" clId="{9E1F0EA7-715C-4051-8BBC-327080CAA5E5}" dt="2023-11-15T01:22:16.339" v="5629" actId="47"/>
        <pc:sldMkLst>
          <pc:docMk/>
          <pc:sldMk cId="2479398417" sldId="458"/>
        </pc:sldMkLst>
      </pc:sldChg>
      <pc:sldChg chg="addSp delSp modSp add mod">
        <pc:chgData name="Behzad Kiani" userId="d27299a4-0e71-4878-89c8-c51e96ec9f6f" providerId="ADAL" clId="{9E1F0EA7-715C-4051-8BBC-327080CAA5E5}" dt="2023-11-21T01:21:34.902" v="6934" actId="478"/>
        <pc:sldMkLst>
          <pc:docMk/>
          <pc:sldMk cId="219524965" sldId="459"/>
        </pc:sldMkLst>
        <pc:spChg chg="mod">
          <ac:chgData name="Behzad Kiani" userId="d27299a4-0e71-4878-89c8-c51e96ec9f6f" providerId="ADAL" clId="{9E1F0EA7-715C-4051-8BBC-327080CAA5E5}" dt="2023-11-14T01:57:11.212" v="392" actId="1076"/>
          <ac:spMkLst>
            <pc:docMk/>
            <pc:sldMk cId="219524965" sldId="459"/>
            <ac:spMk id="2" creationId="{4BF4F0F2-25A1-91D6-8ADB-62F3C637FFFE}"/>
          </ac:spMkLst>
        </pc:spChg>
        <pc:spChg chg="add mod">
          <ac:chgData name="Behzad Kiani" userId="d27299a4-0e71-4878-89c8-c51e96ec9f6f" providerId="ADAL" clId="{9E1F0EA7-715C-4051-8BBC-327080CAA5E5}" dt="2023-11-21T01:19:42.353" v="6933" actId="20577"/>
          <ac:spMkLst>
            <pc:docMk/>
            <pc:sldMk cId="219524965" sldId="459"/>
            <ac:spMk id="3" creationId="{7B634E26-8CAC-C863-FCEF-2D4284BD0624}"/>
          </ac:spMkLst>
        </pc:spChg>
        <pc:spChg chg="mod">
          <ac:chgData name="Behzad Kiani" userId="d27299a4-0e71-4878-89c8-c51e96ec9f6f" providerId="ADAL" clId="{9E1F0EA7-715C-4051-8BBC-327080CAA5E5}" dt="2023-11-21T01:00:09.506" v="6554" actId="1076"/>
          <ac:spMkLst>
            <pc:docMk/>
            <pc:sldMk cId="219524965" sldId="459"/>
            <ac:spMk id="7" creationId="{DF57369A-A829-FEC4-7BD8-9878732E2F79}"/>
          </ac:spMkLst>
        </pc:spChg>
        <pc:spChg chg="del mod">
          <ac:chgData name="Behzad Kiani" userId="d27299a4-0e71-4878-89c8-c51e96ec9f6f" providerId="ADAL" clId="{9E1F0EA7-715C-4051-8BBC-327080CAA5E5}" dt="2023-11-21T00:59:51.114" v="6542" actId="478"/>
          <ac:spMkLst>
            <pc:docMk/>
            <pc:sldMk cId="219524965" sldId="459"/>
            <ac:spMk id="8" creationId="{40E3EB63-6CE5-9E79-4D4C-47D2F351BF34}"/>
          </ac:spMkLst>
        </pc:spChg>
        <pc:spChg chg="add del mod">
          <ac:chgData name="Behzad Kiani" userId="d27299a4-0e71-4878-89c8-c51e96ec9f6f" providerId="ADAL" clId="{9E1F0EA7-715C-4051-8BBC-327080CAA5E5}" dt="2023-11-14T05:41:57.127" v="3405"/>
          <ac:spMkLst>
            <pc:docMk/>
            <pc:sldMk cId="219524965" sldId="459"/>
            <ac:spMk id="10" creationId="{561F6EE1-2A8B-A8DC-1C6F-17D2F6FA1766}"/>
          </ac:spMkLst>
        </pc:spChg>
        <pc:spChg chg="add del mod">
          <ac:chgData name="Behzad Kiani" userId="d27299a4-0e71-4878-89c8-c51e96ec9f6f" providerId="ADAL" clId="{9E1F0EA7-715C-4051-8BBC-327080CAA5E5}" dt="2023-11-21T01:21:34.902" v="6934" actId="478"/>
          <ac:spMkLst>
            <pc:docMk/>
            <pc:sldMk cId="219524965" sldId="459"/>
            <ac:spMk id="11" creationId="{9783EDFA-88FB-1BAA-5BD2-2841D2E10856}"/>
          </ac:spMkLst>
        </pc:spChg>
        <pc:spChg chg="add del mod">
          <ac:chgData name="Behzad Kiani" userId="d27299a4-0e71-4878-89c8-c51e96ec9f6f" providerId="ADAL" clId="{9E1F0EA7-715C-4051-8BBC-327080CAA5E5}" dt="2023-11-21T00:59:56.443" v="6543" actId="478"/>
          <ac:spMkLst>
            <pc:docMk/>
            <pc:sldMk cId="219524965" sldId="459"/>
            <ac:spMk id="12" creationId="{B6D9FD87-9EAD-6CDD-0F2E-AA617A09CDC6}"/>
          </ac:spMkLst>
        </pc:spChg>
        <pc:picChg chg="del">
          <ac:chgData name="Behzad Kiani" userId="d27299a4-0e71-4878-89c8-c51e96ec9f6f" providerId="ADAL" clId="{9E1F0EA7-715C-4051-8BBC-327080CAA5E5}" dt="2023-11-21T00:59:47.945" v="6541" actId="478"/>
          <ac:picMkLst>
            <pc:docMk/>
            <pc:sldMk cId="219524965" sldId="459"/>
            <ac:picMk id="6" creationId="{8FEB0D5F-6748-01BE-E4E8-7E17E168AE33}"/>
          </ac:picMkLst>
        </pc:picChg>
        <pc:inkChg chg="add del">
          <ac:chgData name="Behzad Kiani" userId="d27299a4-0e71-4878-89c8-c51e96ec9f6f" providerId="ADAL" clId="{9E1F0EA7-715C-4051-8BBC-327080CAA5E5}" dt="2023-11-14T05:14:17.299" v="3211" actId="9405"/>
          <ac:inkMkLst>
            <pc:docMk/>
            <pc:sldMk cId="219524965" sldId="459"/>
            <ac:inkMk id="3" creationId="{B94AAC3F-1E3C-3A99-A8B5-23F580A9BD5F}"/>
          </ac:inkMkLst>
        </pc:inkChg>
        <pc:inkChg chg="add del">
          <ac:chgData name="Behzad Kiani" userId="d27299a4-0e71-4878-89c8-c51e96ec9f6f" providerId="ADAL" clId="{9E1F0EA7-715C-4051-8BBC-327080CAA5E5}" dt="2023-11-14T05:14:16.884" v="3210" actId="9405"/>
          <ac:inkMkLst>
            <pc:docMk/>
            <pc:sldMk cId="219524965" sldId="459"/>
            <ac:inkMk id="4" creationId="{A0B58AA8-16CD-CD3D-36ED-8B90F6A9B42E}"/>
          </ac:inkMkLst>
        </pc:inkChg>
        <pc:inkChg chg="add del">
          <ac:chgData name="Behzad Kiani" userId="d27299a4-0e71-4878-89c8-c51e96ec9f6f" providerId="ADAL" clId="{9E1F0EA7-715C-4051-8BBC-327080CAA5E5}" dt="2023-11-14T05:41:22.448" v="3401" actId="9405"/>
          <ac:inkMkLst>
            <pc:docMk/>
            <pc:sldMk cId="219524965" sldId="459"/>
            <ac:inkMk id="5" creationId="{CF44803A-A01B-6D82-D8DF-C26F2208343F}"/>
          </ac:inkMkLst>
        </pc:inkChg>
        <pc:inkChg chg="add del">
          <ac:chgData name="Behzad Kiani" userId="d27299a4-0e71-4878-89c8-c51e96ec9f6f" providerId="ADAL" clId="{9E1F0EA7-715C-4051-8BBC-327080CAA5E5}" dt="2023-11-21T00:59:58.465" v="6544" actId="478"/>
          <ac:inkMkLst>
            <pc:docMk/>
            <pc:sldMk cId="219524965" sldId="459"/>
            <ac:inkMk id="9" creationId="{74C14423-4C5B-CF51-A33D-0E370B3C4F56}"/>
          </ac:inkMkLst>
        </pc:inkChg>
      </pc:sldChg>
      <pc:sldChg chg="addSp delSp modSp new mod setBg">
        <pc:chgData name="Behzad Kiani" userId="d27299a4-0e71-4878-89c8-c51e96ec9f6f" providerId="ADAL" clId="{9E1F0EA7-715C-4051-8BBC-327080CAA5E5}" dt="2023-11-21T01:06:50.390" v="6881" actId="20577"/>
        <pc:sldMkLst>
          <pc:docMk/>
          <pc:sldMk cId="3907993232" sldId="460"/>
        </pc:sldMkLst>
        <pc:spChg chg="del">
          <ac:chgData name="Behzad Kiani" userId="d27299a4-0e71-4878-89c8-c51e96ec9f6f" providerId="ADAL" clId="{9E1F0EA7-715C-4051-8BBC-327080CAA5E5}" dt="2023-11-14T04:01:17.757" v="2325" actId="478"/>
          <ac:spMkLst>
            <pc:docMk/>
            <pc:sldMk cId="3907993232" sldId="460"/>
            <ac:spMk id="2" creationId="{F0E6181F-1DF5-6A7A-E32D-A7216B0DD2B0}"/>
          </ac:spMkLst>
        </pc:spChg>
        <pc:spChg chg="del">
          <ac:chgData name="Behzad Kiani" userId="d27299a4-0e71-4878-89c8-c51e96ec9f6f" providerId="ADAL" clId="{9E1F0EA7-715C-4051-8BBC-327080CAA5E5}" dt="2023-11-14T04:01:19.505" v="2326" actId="478"/>
          <ac:spMkLst>
            <pc:docMk/>
            <pc:sldMk cId="3907993232" sldId="460"/>
            <ac:spMk id="3" creationId="{02B0C3DA-36E6-DC8E-A663-4CD8394E2A3C}"/>
          </ac:spMkLst>
        </pc:spChg>
        <pc:spChg chg="add del mod">
          <ac:chgData name="Behzad Kiani" userId="d27299a4-0e71-4878-89c8-c51e96ec9f6f" providerId="ADAL" clId="{9E1F0EA7-715C-4051-8BBC-327080CAA5E5}" dt="2023-11-15T01:49:53.346" v="5664" actId="478"/>
          <ac:spMkLst>
            <pc:docMk/>
            <pc:sldMk cId="3907993232" sldId="460"/>
            <ac:spMk id="13" creationId="{906A00B7-DA24-CBC4-63E8-D2266A6E829E}"/>
          </ac:spMkLst>
        </pc:spChg>
        <pc:spChg chg="add mod">
          <ac:chgData name="Behzad Kiani" userId="d27299a4-0e71-4878-89c8-c51e96ec9f6f" providerId="ADAL" clId="{9E1F0EA7-715C-4051-8BBC-327080CAA5E5}" dt="2023-11-15T01:50:00.017" v="5667" actId="1076"/>
          <ac:spMkLst>
            <pc:docMk/>
            <pc:sldMk cId="3907993232" sldId="460"/>
            <ac:spMk id="15" creationId="{0684A206-FDC5-78CE-CF0F-F1A662D48D9B}"/>
          </ac:spMkLst>
        </pc:spChg>
        <pc:spChg chg="add mod">
          <ac:chgData name="Behzad Kiani" userId="d27299a4-0e71-4878-89c8-c51e96ec9f6f" providerId="ADAL" clId="{9E1F0EA7-715C-4051-8BBC-327080CAA5E5}" dt="2023-11-14T04:06:35.705" v="2435" actId="20577"/>
          <ac:spMkLst>
            <pc:docMk/>
            <pc:sldMk cId="3907993232" sldId="460"/>
            <ac:spMk id="16" creationId="{D31B25D6-2907-02FC-BE26-32115AD8C4DE}"/>
          </ac:spMkLst>
        </pc:spChg>
        <pc:spChg chg="add mod">
          <ac:chgData name="Behzad Kiani" userId="d27299a4-0e71-4878-89c8-c51e96ec9f6f" providerId="ADAL" clId="{9E1F0EA7-715C-4051-8BBC-327080CAA5E5}" dt="2023-11-21T01:06:50.390" v="6881" actId="20577"/>
          <ac:spMkLst>
            <pc:docMk/>
            <pc:sldMk cId="3907993232" sldId="460"/>
            <ac:spMk id="17" creationId="{99442430-EE55-DE90-97DC-BCCE397F533B}"/>
          </ac:spMkLst>
        </pc:spChg>
        <pc:spChg chg="add mod">
          <ac:chgData name="Behzad Kiani" userId="d27299a4-0e71-4878-89c8-c51e96ec9f6f" providerId="ADAL" clId="{9E1F0EA7-715C-4051-8BBC-327080CAA5E5}" dt="2023-11-14T04:08:07.951" v="2449" actId="1076"/>
          <ac:spMkLst>
            <pc:docMk/>
            <pc:sldMk cId="3907993232" sldId="460"/>
            <ac:spMk id="19" creationId="{B2655E98-FF65-147A-6CD1-E3D634871B10}"/>
          </ac:spMkLst>
        </pc:spChg>
        <pc:picChg chg="add mod">
          <ac:chgData name="Behzad Kiani" userId="d27299a4-0e71-4878-89c8-c51e96ec9f6f" providerId="ADAL" clId="{9E1F0EA7-715C-4051-8BBC-327080CAA5E5}" dt="2023-11-15T01:50:01.441" v="5668" actId="1076"/>
          <ac:picMkLst>
            <pc:docMk/>
            <pc:sldMk cId="3907993232" sldId="460"/>
            <ac:picMk id="5" creationId="{DB42F93C-E315-BD4B-CED4-C43253882D4A}"/>
          </ac:picMkLst>
        </pc:picChg>
        <pc:picChg chg="add del mod">
          <ac:chgData name="Behzad Kiani" userId="d27299a4-0e71-4878-89c8-c51e96ec9f6f" providerId="ADAL" clId="{9E1F0EA7-715C-4051-8BBC-327080CAA5E5}" dt="2023-11-14T04:03:19.805" v="2340" actId="478"/>
          <ac:picMkLst>
            <pc:docMk/>
            <pc:sldMk cId="3907993232" sldId="460"/>
            <ac:picMk id="7" creationId="{13E19E4F-C58B-27BB-4B5E-F5556FA172A6}"/>
          </ac:picMkLst>
        </pc:picChg>
        <pc:picChg chg="add del mod">
          <ac:chgData name="Behzad Kiani" userId="d27299a4-0e71-4878-89c8-c51e96ec9f6f" providerId="ADAL" clId="{9E1F0EA7-715C-4051-8BBC-327080CAA5E5}" dt="2023-11-15T01:49:51.282" v="5661" actId="478"/>
          <ac:picMkLst>
            <pc:docMk/>
            <pc:sldMk cId="3907993232" sldId="460"/>
            <ac:picMk id="9" creationId="{EADAEBDE-6F18-B723-6721-6D76C7EEEC85}"/>
          </ac:picMkLst>
        </pc:picChg>
        <pc:picChg chg="add del mod">
          <ac:chgData name="Behzad Kiani" userId="d27299a4-0e71-4878-89c8-c51e96ec9f6f" providerId="ADAL" clId="{9E1F0EA7-715C-4051-8BBC-327080CAA5E5}" dt="2023-11-15T01:49:51.986" v="5662" actId="478"/>
          <ac:picMkLst>
            <pc:docMk/>
            <pc:sldMk cId="3907993232" sldId="460"/>
            <ac:picMk id="11" creationId="{5834142B-0985-4781-B2F6-CF2C01CE17E2}"/>
          </ac:picMkLst>
        </pc:picChg>
        <pc:picChg chg="del">
          <ac:chgData name="Behzad Kiani" userId="d27299a4-0e71-4878-89c8-c51e96ec9f6f" providerId="ADAL" clId="{9E1F0EA7-715C-4051-8BBC-327080CAA5E5}" dt="2023-11-14T04:12:58.948" v="2453"/>
          <ac:picMkLst>
            <pc:docMk/>
            <pc:sldMk cId="3907993232" sldId="460"/>
            <ac:picMk id="20" creationId="{216FA6EC-4BC6-C758-94C5-91D6E08A7326}"/>
          </ac:picMkLst>
        </pc:picChg>
      </pc:sldChg>
      <pc:sldChg chg="addSp delSp modSp add mod setBg">
        <pc:chgData name="Behzad Kiani" userId="d27299a4-0e71-4878-89c8-c51e96ec9f6f" providerId="ADAL" clId="{9E1F0EA7-715C-4051-8BBC-327080CAA5E5}" dt="2023-11-21T01:05:30.097" v="6864" actId="20577"/>
        <pc:sldMkLst>
          <pc:docMk/>
          <pc:sldMk cId="2008654243" sldId="461"/>
        </pc:sldMkLst>
        <pc:spChg chg="mod">
          <ac:chgData name="Behzad Kiani" userId="d27299a4-0e71-4878-89c8-c51e96ec9f6f" providerId="ADAL" clId="{9E1F0EA7-715C-4051-8BBC-327080CAA5E5}" dt="2023-11-21T01:05:30.097" v="6864" actId="20577"/>
          <ac:spMkLst>
            <pc:docMk/>
            <pc:sldMk cId="2008654243" sldId="461"/>
            <ac:spMk id="2" creationId="{4BF4F0F2-25A1-91D6-8ADB-62F3C637FFFE}"/>
          </ac:spMkLst>
        </pc:spChg>
        <pc:spChg chg="add del mod">
          <ac:chgData name="Behzad Kiani" userId="d27299a4-0e71-4878-89c8-c51e96ec9f6f" providerId="ADAL" clId="{9E1F0EA7-715C-4051-8BBC-327080CAA5E5}" dt="2023-11-14T01:59:21.336" v="431"/>
          <ac:spMkLst>
            <pc:docMk/>
            <pc:sldMk cId="2008654243" sldId="461"/>
            <ac:spMk id="3" creationId="{A82E0C3B-2533-EDDA-38F3-DA9580FFBECA}"/>
          </ac:spMkLst>
        </pc:spChg>
        <pc:spChg chg="mod">
          <ac:chgData name="Behzad Kiani" userId="d27299a4-0e71-4878-89c8-c51e96ec9f6f" providerId="ADAL" clId="{9E1F0EA7-715C-4051-8BBC-327080CAA5E5}" dt="2023-11-14T23:40:24.268" v="5203" actId="120"/>
          <ac:spMkLst>
            <pc:docMk/>
            <pc:sldMk cId="2008654243" sldId="461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01:57:45.701" v="395" actId="478"/>
          <ac:spMkLst>
            <pc:docMk/>
            <pc:sldMk cId="2008654243" sldId="461"/>
            <ac:spMk id="8" creationId="{40E3EB63-6CE5-9E79-4D4C-47D2F351BF34}"/>
          </ac:spMkLst>
        </pc:spChg>
        <pc:spChg chg="add mod">
          <ac:chgData name="Behzad Kiani" userId="d27299a4-0e71-4878-89c8-c51e96ec9f6f" providerId="ADAL" clId="{9E1F0EA7-715C-4051-8BBC-327080CAA5E5}" dt="2023-11-14T02:10:36.846" v="783" actId="1076"/>
          <ac:spMkLst>
            <pc:docMk/>
            <pc:sldMk cId="2008654243" sldId="461"/>
            <ac:spMk id="9" creationId="{EEDAC57C-6A08-1B94-FDBB-5038266DDBD1}"/>
          </ac:spMkLst>
        </pc:spChg>
        <pc:spChg chg="add mod">
          <ac:chgData name="Behzad Kiani" userId="d27299a4-0e71-4878-89c8-c51e96ec9f6f" providerId="ADAL" clId="{9E1F0EA7-715C-4051-8BBC-327080CAA5E5}" dt="2023-11-14T23:39:05.472" v="5163" actId="20577"/>
          <ac:spMkLst>
            <pc:docMk/>
            <pc:sldMk cId="2008654243" sldId="461"/>
            <ac:spMk id="10" creationId="{3E8809AB-C371-29BA-CF6F-9085D0F8CC3D}"/>
          </ac:spMkLst>
        </pc:spChg>
        <pc:spChg chg="del">
          <ac:chgData name="Behzad Kiani" userId="d27299a4-0e71-4878-89c8-c51e96ec9f6f" providerId="ADAL" clId="{9E1F0EA7-715C-4051-8BBC-327080CAA5E5}" dt="2023-11-14T01:57:49.220" v="397" actId="478"/>
          <ac:spMkLst>
            <pc:docMk/>
            <pc:sldMk cId="2008654243" sldId="461"/>
            <ac:spMk id="11" creationId="{9783EDFA-88FB-1BAA-5BD2-2841D2E10856}"/>
          </ac:spMkLst>
        </pc:spChg>
        <pc:spChg chg="add mod">
          <ac:chgData name="Behzad Kiani" userId="d27299a4-0e71-4878-89c8-c51e96ec9f6f" providerId="ADAL" clId="{9E1F0EA7-715C-4051-8BBC-327080CAA5E5}" dt="2023-11-14T02:10:40.534" v="784" actId="1076"/>
          <ac:spMkLst>
            <pc:docMk/>
            <pc:sldMk cId="2008654243" sldId="461"/>
            <ac:spMk id="12" creationId="{362182F5-4D74-FA70-452C-76578233BBE3}"/>
          </ac:spMkLst>
        </pc:spChg>
        <pc:picChg chg="add mod">
          <ac:chgData name="Behzad Kiani" userId="d27299a4-0e71-4878-89c8-c51e96ec9f6f" providerId="ADAL" clId="{9E1F0EA7-715C-4051-8BBC-327080CAA5E5}" dt="2023-11-14T02:10:32.597" v="781" actId="1076"/>
          <ac:picMkLst>
            <pc:docMk/>
            <pc:sldMk cId="2008654243" sldId="461"/>
            <ac:picMk id="5" creationId="{532CE754-11B0-5FCC-3A37-4B680A69EC75}"/>
          </ac:picMkLst>
        </pc:picChg>
        <pc:picChg chg="del">
          <ac:chgData name="Behzad Kiani" userId="d27299a4-0e71-4878-89c8-c51e96ec9f6f" providerId="ADAL" clId="{9E1F0EA7-715C-4051-8BBC-327080CAA5E5}" dt="2023-11-14T01:57:47.349" v="396" actId="478"/>
          <ac:picMkLst>
            <pc:docMk/>
            <pc:sldMk cId="2008654243" sldId="461"/>
            <ac:picMk id="6" creationId="{8FEB0D5F-6748-01BE-E4E8-7E17E168AE33}"/>
          </ac:picMkLst>
        </pc:picChg>
        <pc:inkChg chg="add del">
          <ac:chgData name="Behzad Kiani" userId="d27299a4-0e71-4878-89c8-c51e96ec9f6f" providerId="ADAL" clId="{9E1F0EA7-715C-4051-8BBC-327080CAA5E5}" dt="2023-11-14T06:03:24.474" v="3546" actId="9405"/>
          <ac:inkMkLst>
            <pc:docMk/>
            <pc:sldMk cId="2008654243" sldId="461"/>
            <ac:inkMk id="13" creationId="{AF9ECF9C-BA16-5E65-EA7C-4B686C3880AE}"/>
          </ac:inkMkLst>
        </pc:inkChg>
        <pc:inkChg chg="add del">
          <ac:chgData name="Behzad Kiani" userId="d27299a4-0e71-4878-89c8-c51e96ec9f6f" providerId="ADAL" clId="{9E1F0EA7-715C-4051-8BBC-327080CAA5E5}" dt="2023-11-14T06:03:24.285" v="3545" actId="9405"/>
          <ac:inkMkLst>
            <pc:docMk/>
            <pc:sldMk cId="2008654243" sldId="461"/>
            <ac:inkMk id="14" creationId="{2311C5EC-4165-69D9-0324-18415F12BC50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21T01:06:02.171" v="6868" actId="20577"/>
        <pc:sldMkLst>
          <pc:docMk/>
          <pc:sldMk cId="516023449" sldId="462"/>
        </pc:sldMkLst>
        <pc:spChg chg="mod">
          <ac:chgData name="Behzad Kiani" userId="d27299a4-0e71-4878-89c8-c51e96ec9f6f" providerId="ADAL" clId="{9E1F0EA7-715C-4051-8BBC-327080CAA5E5}" dt="2023-11-21T01:06:02.171" v="6868" actId="20577"/>
          <ac:spMkLst>
            <pc:docMk/>
            <pc:sldMk cId="516023449" sldId="462"/>
            <ac:spMk id="2" creationId="{4BF4F0F2-25A1-91D6-8ADB-62F3C637FFFE}"/>
          </ac:spMkLst>
        </pc:spChg>
        <pc:spChg chg="add del">
          <ac:chgData name="Behzad Kiani" userId="d27299a4-0e71-4878-89c8-c51e96ec9f6f" providerId="ADAL" clId="{9E1F0EA7-715C-4051-8BBC-327080CAA5E5}" dt="2023-11-14T02:12:37.129" v="854"/>
          <ac:spMkLst>
            <pc:docMk/>
            <pc:sldMk cId="516023449" sldId="462"/>
            <ac:spMk id="3" creationId="{6CE2D4D1-5F14-474C-04F8-1C15FC5BBE4A}"/>
          </ac:spMkLst>
        </pc:spChg>
        <pc:spChg chg="add del">
          <ac:chgData name="Behzad Kiani" userId="d27299a4-0e71-4878-89c8-c51e96ec9f6f" providerId="ADAL" clId="{9E1F0EA7-715C-4051-8BBC-327080CAA5E5}" dt="2023-11-14T02:14:54.308" v="960" actId="478"/>
          <ac:spMkLst>
            <pc:docMk/>
            <pc:sldMk cId="516023449" sldId="462"/>
            <ac:spMk id="4" creationId="{E0A01DE4-F265-5763-5215-0D93633E4C03}"/>
          </ac:spMkLst>
        </pc:spChg>
        <pc:spChg chg="add del mod">
          <ac:chgData name="Behzad Kiani" userId="d27299a4-0e71-4878-89c8-c51e96ec9f6f" providerId="ADAL" clId="{9E1F0EA7-715C-4051-8BBC-327080CAA5E5}" dt="2023-11-14T02:14:50.755" v="959" actId="478"/>
          <ac:spMkLst>
            <pc:docMk/>
            <pc:sldMk cId="516023449" sldId="462"/>
            <ac:spMk id="6" creationId="{9764C0AD-825B-B15F-F731-B5081BCAB48E}"/>
          </ac:spMkLst>
        </pc:spChg>
        <pc:spChg chg="mod">
          <ac:chgData name="Behzad Kiani" userId="d27299a4-0e71-4878-89c8-c51e96ec9f6f" providerId="ADAL" clId="{9E1F0EA7-715C-4051-8BBC-327080CAA5E5}" dt="2023-11-14T02:12:01.827" v="849" actId="404"/>
          <ac:spMkLst>
            <pc:docMk/>
            <pc:sldMk cId="516023449" sldId="462"/>
            <ac:spMk id="7" creationId="{DF57369A-A829-FEC4-7BD8-9878732E2F79}"/>
          </ac:spMkLst>
        </pc:spChg>
        <pc:spChg chg="add del mod">
          <ac:chgData name="Behzad Kiani" userId="d27299a4-0e71-4878-89c8-c51e96ec9f6f" providerId="ADAL" clId="{9E1F0EA7-715C-4051-8BBC-327080CAA5E5}" dt="2023-11-14T02:14:03.222" v="942"/>
          <ac:spMkLst>
            <pc:docMk/>
            <pc:sldMk cId="516023449" sldId="462"/>
            <ac:spMk id="8" creationId="{265367BC-4AA2-0A46-6A4D-8ED8CF45FCB0}"/>
          </ac:spMkLst>
        </pc:spChg>
        <pc:spChg chg="del">
          <ac:chgData name="Behzad Kiani" userId="d27299a4-0e71-4878-89c8-c51e96ec9f6f" providerId="ADAL" clId="{9E1F0EA7-715C-4051-8BBC-327080CAA5E5}" dt="2023-11-14T02:13:44.150" v="878" actId="478"/>
          <ac:spMkLst>
            <pc:docMk/>
            <pc:sldMk cId="516023449" sldId="462"/>
            <ac:spMk id="9" creationId="{EEDAC57C-6A08-1B94-FDBB-5038266DDBD1}"/>
          </ac:spMkLst>
        </pc:spChg>
        <pc:spChg chg="mod">
          <ac:chgData name="Behzad Kiani" userId="d27299a4-0e71-4878-89c8-c51e96ec9f6f" providerId="ADAL" clId="{9E1F0EA7-715C-4051-8BBC-327080CAA5E5}" dt="2023-11-14T02:16:39.995" v="1004" actId="1076"/>
          <ac:spMkLst>
            <pc:docMk/>
            <pc:sldMk cId="516023449" sldId="462"/>
            <ac:spMk id="10" creationId="{3E8809AB-C371-29BA-CF6F-9085D0F8CC3D}"/>
          </ac:spMkLst>
        </pc:spChg>
        <pc:spChg chg="mod">
          <ac:chgData name="Behzad Kiani" userId="d27299a4-0e71-4878-89c8-c51e96ec9f6f" providerId="ADAL" clId="{9E1F0EA7-715C-4051-8BBC-327080CAA5E5}" dt="2023-11-14T02:16:43.027" v="1005" actId="1076"/>
          <ac:spMkLst>
            <pc:docMk/>
            <pc:sldMk cId="516023449" sldId="462"/>
            <ac:spMk id="12" creationId="{362182F5-4D74-FA70-452C-76578233BBE3}"/>
          </ac:spMkLst>
        </pc:spChg>
        <pc:picChg chg="del">
          <ac:chgData name="Behzad Kiani" userId="d27299a4-0e71-4878-89c8-c51e96ec9f6f" providerId="ADAL" clId="{9E1F0EA7-715C-4051-8BBC-327080CAA5E5}" dt="2023-11-14T02:12:13.146" v="850" actId="478"/>
          <ac:picMkLst>
            <pc:docMk/>
            <pc:sldMk cId="516023449" sldId="462"/>
            <ac:picMk id="5" creationId="{532CE754-11B0-5FCC-3A37-4B680A69EC75}"/>
          </ac:picMkLst>
        </pc:picChg>
        <pc:picChg chg="add mod">
          <ac:chgData name="Behzad Kiani" userId="d27299a4-0e71-4878-89c8-c51e96ec9f6f" providerId="ADAL" clId="{9E1F0EA7-715C-4051-8BBC-327080CAA5E5}" dt="2023-11-14T02:16:15.019" v="1001" actId="1076"/>
          <ac:picMkLst>
            <pc:docMk/>
            <pc:sldMk cId="516023449" sldId="462"/>
            <ac:picMk id="11" creationId="{A9E5B0B1-E5AA-DA38-01D3-8848F2F78039}"/>
          </ac:picMkLst>
        </pc:picChg>
        <pc:picChg chg="add mod">
          <ac:chgData name="Behzad Kiani" userId="d27299a4-0e71-4878-89c8-c51e96ec9f6f" providerId="ADAL" clId="{9E1F0EA7-715C-4051-8BBC-327080CAA5E5}" dt="2023-11-14T06:11:08.140" v="3639" actId="1076"/>
          <ac:picMkLst>
            <pc:docMk/>
            <pc:sldMk cId="516023449" sldId="462"/>
            <ac:picMk id="13" creationId="{497A4B02-52C4-4BED-0D41-A9EE3B7E7A42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06:43.532" v="6879" actId="20577"/>
        <pc:sldMkLst>
          <pc:docMk/>
          <pc:sldMk cId="1620813426" sldId="463"/>
        </pc:sldMkLst>
        <pc:spChg chg="mod">
          <ac:chgData name="Behzad Kiani" userId="d27299a4-0e71-4878-89c8-c51e96ec9f6f" providerId="ADAL" clId="{9E1F0EA7-715C-4051-8BBC-327080CAA5E5}" dt="2023-11-14T04:06:15.498" v="2427" actId="1035"/>
          <ac:spMkLst>
            <pc:docMk/>
            <pc:sldMk cId="1620813426" sldId="463"/>
            <ac:spMk id="2" creationId="{4BF4F0F2-25A1-91D6-8ADB-62F3C637FFFE}"/>
          </ac:spMkLst>
        </pc:spChg>
        <pc:spChg chg="add mod">
          <ac:chgData name="Behzad Kiani" userId="d27299a4-0e71-4878-89c8-c51e96ec9f6f" providerId="ADAL" clId="{9E1F0EA7-715C-4051-8BBC-327080CAA5E5}" dt="2023-11-14T04:06:15.498" v="2427" actId="1035"/>
          <ac:spMkLst>
            <pc:docMk/>
            <pc:sldMk cId="1620813426" sldId="463"/>
            <ac:spMk id="5" creationId="{8C2E1D28-1922-1D34-4960-41AC67E44940}"/>
          </ac:spMkLst>
        </pc:spChg>
        <pc:spChg chg="mod">
          <ac:chgData name="Behzad Kiani" userId="d27299a4-0e71-4878-89c8-c51e96ec9f6f" providerId="ADAL" clId="{9E1F0EA7-715C-4051-8BBC-327080CAA5E5}" dt="2023-11-14T04:06:15.498" v="2427" actId="1035"/>
          <ac:spMkLst>
            <pc:docMk/>
            <pc:sldMk cId="1620813426" sldId="463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02:18:09.809" v="1008" actId="478"/>
          <ac:spMkLst>
            <pc:docMk/>
            <pc:sldMk cId="1620813426" sldId="463"/>
            <ac:spMk id="10" creationId="{3E8809AB-C371-29BA-CF6F-9085D0F8CC3D}"/>
          </ac:spMkLst>
        </pc:spChg>
        <pc:spChg chg="del">
          <ac:chgData name="Behzad Kiani" userId="d27299a4-0e71-4878-89c8-c51e96ec9f6f" providerId="ADAL" clId="{9E1F0EA7-715C-4051-8BBC-327080CAA5E5}" dt="2023-11-14T02:18:11.172" v="1009" actId="478"/>
          <ac:spMkLst>
            <pc:docMk/>
            <pc:sldMk cId="1620813426" sldId="463"/>
            <ac:spMk id="12" creationId="{362182F5-4D74-FA70-452C-76578233BBE3}"/>
          </ac:spMkLst>
        </pc:spChg>
        <pc:spChg chg="add mod">
          <ac:chgData name="Behzad Kiani" userId="d27299a4-0e71-4878-89c8-c51e96ec9f6f" providerId="ADAL" clId="{9E1F0EA7-715C-4051-8BBC-327080CAA5E5}" dt="2023-11-14T06:16:33.140" v="3716" actId="1076"/>
          <ac:spMkLst>
            <pc:docMk/>
            <pc:sldMk cId="1620813426" sldId="463"/>
            <ac:spMk id="20" creationId="{D1BD9D3E-E38D-1FAF-6EE1-333F5E5F086C}"/>
          </ac:spMkLst>
        </pc:spChg>
        <pc:spChg chg="add mod">
          <ac:chgData name="Behzad Kiani" userId="d27299a4-0e71-4878-89c8-c51e96ec9f6f" providerId="ADAL" clId="{9E1F0EA7-715C-4051-8BBC-327080CAA5E5}" dt="2023-11-14T06:16:40.539" v="3717" actId="1076"/>
          <ac:spMkLst>
            <pc:docMk/>
            <pc:sldMk cId="1620813426" sldId="463"/>
            <ac:spMk id="21" creationId="{CFDDA3A4-B449-DED8-DB76-19C860E6841C}"/>
          </ac:spMkLst>
        </pc:spChg>
        <pc:spChg chg="add mod">
          <ac:chgData name="Behzad Kiani" userId="d27299a4-0e71-4878-89c8-c51e96ec9f6f" providerId="ADAL" clId="{9E1F0EA7-715C-4051-8BBC-327080CAA5E5}" dt="2023-11-14T04:06:27.114" v="2432" actId="20577"/>
          <ac:spMkLst>
            <pc:docMk/>
            <pc:sldMk cId="1620813426" sldId="463"/>
            <ac:spMk id="27" creationId="{B6EB9498-2BA6-20FF-45E3-75D78E35FBD6}"/>
          </ac:spMkLst>
        </pc:spChg>
        <pc:spChg chg="add mod">
          <ac:chgData name="Behzad Kiani" userId="d27299a4-0e71-4878-89c8-c51e96ec9f6f" providerId="ADAL" clId="{9E1F0EA7-715C-4051-8BBC-327080CAA5E5}" dt="2023-11-21T01:06:43.532" v="6879" actId="20577"/>
          <ac:spMkLst>
            <pc:docMk/>
            <pc:sldMk cId="1620813426" sldId="463"/>
            <ac:spMk id="28" creationId="{DBCC6D97-D6A6-B570-52BB-46CB211DBA5C}"/>
          </ac:spMkLst>
        </pc:spChg>
        <pc:spChg chg="add mod">
          <ac:chgData name="Behzad Kiani" userId="d27299a4-0e71-4878-89c8-c51e96ec9f6f" providerId="ADAL" clId="{9E1F0EA7-715C-4051-8BBC-327080CAA5E5}" dt="2023-11-14T04:08:13.275" v="2451" actId="1076"/>
          <ac:spMkLst>
            <pc:docMk/>
            <pc:sldMk cId="1620813426" sldId="463"/>
            <ac:spMk id="29" creationId="{E3378E6C-6A3A-6CC2-75F9-5DC9DC7C88CE}"/>
          </ac:spMkLst>
        </pc:spChg>
        <pc:picChg chg="add del mod">
          <ac:chgData name="Behzad Kiani" userId="d27299a4-0e71-4878-89c8-c51e96ec9f6f" providerId="ADAL" clId="{9E1F0EA7-715C-4051-8BBC-327080CAA5E5}" dt="2023-11-14T02:21:15.189" v="1012"/>
          <ac:picMkLst>
            <pc:docMk/>
            <pc:sldMk cId="1620813426" sldId="463"/>
            <ac:picMk id="3" creationId="{081C8F27-A647-05D3-D374-FB143D34AA63}"/>
          </ac:picMkLst>
        </pc:picChg>
        <pc:picChg chg="add mod">
          <ac:chgData name="Behzad Kiani" userId="d27299a4-0e71-4878-89c8-c51e96ec9f6f" providerId="ADAL" clId="{9E1F0EA7-715C-4051-8BBC-327080CAA5E5}" dt="2023-11-15T01:50:09.553" v="5669" actId="1076"/>
          <ac:picMkLst>
            <pc:docMk/>
            <pc:sldMk cId="1620813426" sldId="463"/>
            <ac:picMk id="8" creationId="{0EBCFD7F-A341-A0EB-CB60-8D01E34208E8}"/>
          </ac:picMkLst>
        </pc:picChg>
        <pc:picChg chg="del">
          <ac:chgData name="Behzad Kiani" userId="d27299a4-0e71-4878-89c8-c51e96ec9f6f" providerId="ADAL" clId="{9E1F0EA7-715C-4051-8BBC-327080CAA5E5}" dt="2023-11-14T02:18:08.403" v="1007" actId="478"/>
          <ac:picMkLst>
            <pc:docMk/>
            <pc:sldMk cId="1620813426" sldId="463"/>
            <ac:picMk id="11" creationId="{A9E5B0B1-E5AA-DA38-01D3-8848F2F78039}"/>
          </ac:picMkLst>
        </pc:picChg>
        <pc:picChg chg="add del mod">
          <ac:chgData name="Behzad Kiani" userId="d27299a4-0e71-4878-89c8-c51e96ec9f6f" providerId="ADAL" clId="{9E1F0EA7-715C-4051-8BBC-327080CAA5E5}" dt="2023-11-15T01:49:26.322" v="5658" actId="478"/>
          <ac:picMkLst>
            <pc:docMk/>
            <pc:sldMk cId="1620813426" sldId="463"/>
            <ac:picMk id="13" creationId="{D1F833B0-3045-BE97-FA8A-D710BF2A1F19}"/>
          </ac:picMkLst>
        </pc:picChg>
        <pc:picChg chg="add del mod">
          <ac:chgData name="Behzad Kiani" userId="d27299a4-0e71-4878-89c8-c51e96ec9f6f" providerId="ADAL" clId="{9E1F0EA7-715C-4051-8BBC-327080CAA5E5}" dt="2023-11-14T03:55:03.358" v="2213" actId="21"/>
          <ac:picMkLst>
            <pc:docMk/>
            <pc:sldMk cId="1620813426" sldId="463"/>
            <ac:picMk id="15" creationId="{CACE5575-83A5-C980-9B81-5675E09C0DF7}"/>
          </ac:picMkLst>
        </pc:picChg>
        <pc:picChg chg="add mod">
          <ac:chgData name="Behzad Kiani" userId="d27299a4-0e71-4878-89c8-c51e96ec9f6f" providerId="ADAL" clId="{9E1F0EA7-715C-4051-8BBC-327080CAA5E5}" dt="2023-11-14T04:06:15.498" v="2427" actId="1035"/>
          <ac:picMkLst>
            <pc:docMk/>
            <pc:sldMk cId="1620813426" sldId="463"/>
            <ac:picMk id="17" creationId="{602A730E-EA8C-3891-F81B-07C01408A85C}"/>
          </ac:picMkLst>
        </pc:picChg>
        <pc:picChg chg="add del mod">
          <ac:chgData name="Behzad Kiani" userId="d27299a4-0e71-4878-89c8-c51e96ec9f6f" providerId="ADAL" clId="{9E1F0EA7-715C-4051-8BBC-327080CAA5E5}" dt="2023-11-15T01:49:27.040" v="5659" actId="478"/>
          <ac:picMkLst>
            <pc:docMk/>
            <pc:sldMk cId="1620813426" sldId="463"/>
            <ac:picMk id="19" creationId="{8A59324B-0069-7E57-DDDE-30F688EB4482}"/>
          </ac:picMkLst>
        </pc:picChg>
        <pc:picChg chg="add del">
          <ac:chgData name="Behzad Kiani" userId="d27299a4-0e71-4878-89c8-c51e96ec9f6f" providerId="ADAL" clId="{9E1F0EA7-715C-4051-8BBC-327080CAA5E5}" dt="2023-11-14T03:57:50.513" v="2302"/>
          <ac:picMkLst>
            <pc:docMk/>
            <pc:sldMk cId="1620813426" sldId="463"/>
            <ac:picMk id="22" creationId="{1D942B48-7CB3-5D6A-9F6A-12312583B7F0}"/>
          </ac:picMkLst>
        </pc:picChg>
        <pc:picChg chg="add mod">
          <ac:chgData name="Behzad Kiani" userId="d27299a4-0e71-4878-89c8-c51e96ec9f6f" providerId="ADAL" clId="{9E1F0EA7-715C-4051-8BBC-327080CAA5E5}" dt="2023-11-14T04:06:15.498" v="2427" actId="1035"/>
          <ac:picMkLst>
            <pc:docMk/>
            <pc:sldMk cId="1620813426" sldId="463"/>
            <ac:picMk id="24" creationId="{46AEBC52-2669-83CB-0262-B7F5A0EE5904}"/>
          </ac:picMkLst>
        </pc:picChg>
        <pc:picChg chg="add del mod">
          <ac:chgData name="Behzad Kiani" userId="d27299a4-0e71-4878-89c8-c51e96ec9f6f" providerId="ADAL" clId="{9E1F0EA7-715C-4051-8BBC-327080CAA5E5}" dt="2023-11-15T01:49:27.616" v="5660" actId="478"/>
          <ac:picMkLst>
            <pc:docMk/>
            <pc:sldMk cId="1620813426" sldId="463"/>
            <ac:picMk id="26" creationId="{726D37F8-7CC4-45DA-754C-A84D6A30329E}"/>
          </ac:picMkLst>
        </pc:picChg>
      </pc:sldChg>
      <pc:sldChg chg="addSp delSp modSp add mod setBg">
        <pc:chgData name="Behzad Kiani" userId="d27299a4-0e71-4878-89c8-c51e96ec9f6f" providerId="ADAL" clId="{9E1F0EA7-715C-4051-8BBC-327080CAA5E5}" dt="2023-11-21T01:06:06.572" v="6869" actId="20577"/>
        <pc:sldMkLst>
          <pc:docMk/>
          <pc:sldMk cId="4225099679" sldId="464"/>
        </pc:sldMkLst>
        <pc:spChg chg="mod">
          <ac:chgData name="Behzad Kiani" userId="d27299a4-0e71-4878-89c8-c51e96ec9f6f" providerId="ADAL" clId="{9E1F0EA7-715C-4051-8BBC-327080CAA5E5}" dt="2023-11-21T01:06:06.572" v="6869" actId="20577"/>
          <ac:spMkLst>
            <pc:docMk/>
            <pc:sldMk cId="4225099679" sldId="464"/>
            <ac:spMk id="2" creationId="{4BF4F0F2-25A1-91D6-8ADB-62F3C637FFFE}"/>
          </ac:spMkLst>
        </pc:spChg>
        <pc:spChg chg="add del">
          <ac:chgData name="Behzad Kiani" userId="d27299a4-0e71-4878-89c8-c51e96ec9f6f" providerId="ADAL" clId="{9E1F0EA7-715C-4051-8BBC-327080CAA5E5}" dt="2023-11-14T02:23:29.300" v="1126"/>
          <ac:spMkLst>
            <pc:docMk/>
            <pc:sldMk cId="4225099679" sldId="464"/>
            <ac:spMk id="3" creationId="{209D53CC-67F3-B4E5-1ADD-9197A92267A6}"/>
          </ac:spMkLst>
        </pc:spChg>
        <pc:spChg chg="mod">
          <ac:chgData name="Behzad Kiani" userId="d27299a4-0e71-4878-89c8-c51e96ec9f6f" providerId="ADAL" clId="{9E1F0EA7-715C-4051-8BBC-327080CAA5E5}" dt="2023-11-14T02:23:03.548" v="1119"/>
          <ac:spMkLst>
            <pc:docMk/>
            <pc:sldMk cId="4225099679" sldId="464"/>
            <ac:spMk id="7" creationId="{DF57369A-A829-FEC4-7BD8-9878732E2F79}"/>
          </ac:spMkLst>
        </pc:spChg>
        <pc:spChg chg="add mod">
          <ac:chgData name="Behzad Kiani" userId="d27299a4-0e71-4878-89c8-c51e96ec9f6f" providerId="ADAL" clId="{9E1F0EA7-715C-4051-8BBC-327080CAA5E5}" dt="2023-11-14T06:14:11.717" v="3657" actId="1076"/>
          <ac:spMkLst>
            <pc:docMk/>
            <pc:sldMk cId="4225099679" sldId="464"/>
            <ac:spMk id="8" creationId="{55A15049-4227-6D76-5480-D1F09C26757F}"/>
          </ac:spMkLst>
        </pc:spChg>
        <pc:spChg chg="add del">
          <ac:chgData name="Behzad Kiani" userId="d27299a4-0e71-4878-89c8-c51e96ec9f6f" providerId="ADAL" clId="{9E1F0EA7-715C-4051-8BBC-327080CAA5E5}" dt="2023-11-14T02:23:08.178" v="1121" actId="478"/>
          <ac:spMkLst>
            <pc:docMk/>
            <pc:sldMk cId="4225099679" sldId="464"/>
            <ac:spMk id="10" creationId="{3E8809AB-C371-29BA-CF6F-9085D0F8CC3D}"/>
          </ac:spMkLst>
        </pc:spChg>
        <pc:spChg chg="mod">
          <ac:chgData name="Behzad Kiani" userId="d27299a4-0e71-4878-89c8-c51e96ec9f6f" providerId="ADAL" clId="{9E1F0EA7-715C-4051-8BBC-327080CAA5E5}" dt="2023-11-20T23:32:19.021" v="6445" actId="20577"/>
          <ac:spMkLst>
            <pc:docMk/>
            <pc:sldMk cId="4225099679" sldId="464"/>
            <ac:spMk id="12" creationId="{362182F5-4D74-FA70-452C-76578233BBE3}"/>
          </ac:spMkLst>
        </pc:spChg>
        <pc:spChg chg="add mod">
          <ac:chgData name="Behzad Kiani" userId="d27299a4-0e71-4878-89c8-c51e96ec9f6f" providerId="ADAL" clId="{9E1F0EA7-715C-4051-8BBC-327080CAA5E5}" dt="2023-11-14T06:12:42.057" v="3642" actId="1076"/>
          <ac:spMkLst>
            <pc:docMk/>
            <pc:sldMk cId="4225099679" sldId="464"/>
            <ac:spMk id="13" creationId="{1DC4D36F-A156-4EA2-1B56-C83FD9B403A7}"/>
          </ac:spMkLst>
        </pc:spChg>
        <pc:spChg chg="add del">
          <ac:chgData name="Behzad Kiani" userId="d27299a4-0e71-4878-89c8-c51e96ec9f6f" providerId="ADAL" clId="{9E1F0EA7-715C-4051-8BBC-327080CAA5E5}" dt="2023-11-14T06:13:53.635" v="3653" actId="11529"/>
          <ac:spMkLst>
            <pc:docMk/>
            <pc:sldMk cId="4225099679" sldId="464"/>
            <ac:spMk id="18" creationId="{B3D5B18E-4AA5-7622-6BE6-BE5B1E64435B}"/>
          </ac:spMkLst>
        </pc:spChg>
        <pc:spChg chg="add mod">
          <ac:chgData name="Behzad Kiani" userId="d27299a4-0e71-4878-89c8-c51e96ec9f6f" providerId="ADAL" clId="{9E1F0EA7-715C-4051-8BBC-327080CAA5E5}" dt="2023-11-14T06:14:19.791" v="3659" actId="1076"/>
          <ac:spMkLst>
            <pc:docMk/>
            <pc:sldMk cId="4225099679" sldId="464"/>
            <ac:spMk id="19" creationId="{51F40F56-7F11-CBBA-63B1-7C7C3964438C}"/>
          </ac:spMkLst>
        </pc:spChg>
        <pc:picChg chg="add mod">
          <ac:chgData name="Behzad Kiani" userId="d27299a4-0e71-4878-89c8-c51e96ec9f6f" providerId="ADAL" clId="{9E1F0EA7-715C-4051-8BBC-327080CAA5E5}" dt="2023-11-14T02:28:57.325" v="1357" actId="1076"/>
          <ac:picMkLst>
            <pc:docMk/>
            <pc:sldMk cId="4225099679" sldId="464"/>
            <ac:picMk id="5" creationId="{EDCEEB13-7725-0A0D-9795-AF9319404881}"/>
          </ac:picMkLst>
        </pc:picChg>
        <pc:picChg chg="add del">
          <ac:chgData name="Behzad Kiani" userId="d27299a4-0e71-4878-89c8-c51e96ec9f6f" providerId="ADAL" clId="{9E1F0EA7-715C-4051-8BBC-327080CAA5E5}" dt="2023-11-14T02:23:06.497" v="1120" actId="478"/>
          <ac:picMkLst>
            <pc:docMk/>
            <pc:sldMk cId="4225099679" sldId="464"/>
            <ac:picMk id="11" creationId="{A9E5B0B1-E5AA-DA38-01D3-8848F2F78039}"/>
          </ac:picMkLst>
        </pc:picChg>
        <pc:inkChg chg="add del">
          <ac:chgData name="Behzad Kiani" userId="d27299a4-0e71-4878-89c8-c51e96ec9f6f" providerId="ADAL" clId="{9E1F0EA7-715C-4051-8BBC-327080CAA5E5}" dt="2023-11-14T06:13:22.462" v="3646" actId="9405"/>
          <ac:inkMkLst>
            <pc:docMk/>
            <pc:sldMk cId="4225099679" sldId="464"/>
            <ac:inkMk id="14" creationId="{4C97EFAC-1F72-880A-C8D4-B8980D9F0C24}"/>
          </ac:inkMkLst>
        </pc:inkChg>
        <pc:inkChg chg="add del">
          <ac:chgData name="Behzad Kiani" userId="d27299a4-0e71-4878-89c8-c51e96ec9f6f" providerId="ADAL" clId="{9E1F0EA7-715C-4051-8BBC-327080CAA5E5}" dt="2023-11-14T06:13:21.968" v="3645" actId="9405"/>
          <ac:inkMkLst>
            <pc:docMk/>
            <pc:sldMk cId="4225099679" sldId="464"/>
            <ac:inkMk id="15" creationId="{59C1A4CC-AE8C-7124-40A1-57DAD4FE7D1C}"/>
          </ac:inkMkLst>
        </pc:inkChg>
        <pc:inkChg chg="add del">
          <ac:chgData name="Behzad Kiani" userId="d27299a4-0e71-4878-89c8-c51e96ec9f6f" providerId="ADAL" clId="{9E1F0EA7-715C-4051-8BBC-327080CAA5E5}" dt="2023-11-14T06:13:29.379" v="3650" actId="9405"/>
          <ac:inkMkLst>
            <pc:docMk/>
            <pc:sldMk cId="4225099679" sldId="464"/>
            <ac:inkMk id="16" creationId="{245E2FFA-49E9-DFB3-036B-A22744961C4D}"/>
          </ac:inkMkLst>
        </pc:inkChg>
        <pc:inkChg chg="add del">
          <ac:chgData name="Behzad Kiani" userId="d27299a4-0e71-4878-89c8-c51e96ec9f6f" providerId="ADAL" clId="{9E1F0EA7-715C-4051-8BBC-327080CAA5E5}" dt="2023-11-14T06:13:28.896" v="3649" actId="9405"/>
          <ac:inkMkLst>
            <pc:docMk/>
            <pc:sldMk cId="4225099679" sldId="464"/>
            <ac:inkMk id="17" creationId="{813B99C7-A095-FB65-A19E-82338F021A8E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21T01:06:17.625" v="6871" actId="20577"/>
        <pc:sldMkLst>
          <pc:docMk/>
          <pc:sldMk cId="1010541040" sldId="465"/>
        </pc:sldMkLst>
        <pc:spChg chg="mod">
          <ac:chgData name="Behzad Kiani" userId="d27299a4-0e71-4878-89c8-c51e96ec9f6f" providerId="ADAL" clId="{9E1F0EA7-715C-4051-8BBC-327080CAA5E5}" dt="2023-11-21T01:06:17.625" v="6871" actId="20577"/>
          <ac:spMkLst>
            <pc:docMk/>
            <pc:sldMk cId="1010541040" sldId="465"/>
            <ac:spMk id="2" creationId="{4BF4F0F2-25A1-91D6-8ADB-62F3C637FFFE}"/>
          </ac:spMkLst>
        </pc:spChg>
        <pc:spChg chg="add mod">
          <ac:chgData name="Behzad Kiani" userId="d27299a4-0e71-4878-89c8-c51e96ec9f6f" providerId="ADAL" clId="{9E1F0EA7-715C-4051-8BBC-327080CAA5E5}" dt="2023-11-15T00:10:17.303" v="5228" actId="1076"/>
          <ac:spMkLst>
            <pc:docMk/>
            <pc:sldMk cId="1010541040" sldId="465"/>
            <ac:spMk id="5" creationId="{188F6841-DDF7-A746-E6EC-95683E4B5610}"/>
          </ac:spMkLst>
        </pc:spChg>
        <pc:spChg chg="mod">
          <ac:chgData name="Behzad Kiani" userId="d27299a4-0e71-4878-89c8-c51e96ec9f6f" providerId="ADAL" clId="{9E1F0EA7-715C-4051-8BBC-327080CAA5E5}" dt="2023-11-15T00:52:03.538" v="5466" actId="1076"/>
          <ac:spMkLst>
            <pc:docMk/>
            <pc:sldMk cId="1010541040" sldId="465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02:35:16.378" v="1472" actId="478"/>
          <ac:spMkLst>
            <pc:docMk/>
            <pc:sldMk cId="1010541040" sldId="465"/>
            <ac:spMk id="8" creationId="{55A15049-4227-6D76-5480-D1F09C26757F}"/>
          </ac:spMkLst>
        </pc:spChg>
        <pc:spChg chg="add mod">
          <ac:chgData name="Behzad Kiani" userId="d27299a4-0e71-4878-89c8-c51e96ec9f6f" providerId="ADAL" clId="{9E1F0EA7-715C-4051-8BBC-327080CAA5E5}" dt="2023-11-15T01:46:30.754" v="5657" actId="1076"/>
          <ac:spMkLst>
            <pc:docMk/>
            <pc:sldMk cId="1010541040" sldId="465"/>
            <ac:spMk id="9" creationId="{4D729E89-09F3-AA30-F1DD-30591F44AA82}"/>
          </ac:spMkLst>
        </pc:spChg>
        <pc:spChg chg="add del mod">
          <ac:chgData name="Behzad Kiani" userId="d27299a4-0e71-4878-89c8-c51e96ec9f6f" providerId="ADAL" clId="{9E1F0EA7-715C-4051-8BBC-327080CAA5E5}" dt="2023-11-15T00:35:48.446" v="5294" actId="21"/>
          <ac:spMkLst>
            <pc:docMk/>
            <pc:sldMk cId="1010541040" sldId="465"/>
            <ac:spMk id="10" creationId="{3EF83B11-9D09-D67D-E241-15B8B1F79D99}"/>
          </ac:spMkLst>
        </pc:spChg>
        <pc:spChg chg="add del">
          <ac:chgData name="Behzad Kiani" userId="d27299a4-0e71-4878-89c8-c51e96ec9f6f" providerId="ADAL" clId="{9E1F0EA7-715C-4051-8BBC-327080CAA5E5}" dt="2023-11-14T02:45:54.069" v="1617"/>
          <ac:spMkLst>
            <pc:docMk/>
            <pc:sldMk cId="1010541040" sldId="465"/>
            <ac:spMk id="11" creationId="{320CA635-9465-6ACD-F4BE-0DA2832ADEE2}"/>
          </ac:spMkLst>
        </pc:spChg>
        <pc:spChg chg="del">
          <ac:chgData name="Behzad Kiani" userId="d27299a4-0e71-4878-89c8-c51e96ec9f6f" providerId="ADAL" clId="{9E1F0EA7-715C-4051-8BBC-327080CAA5E5}" dt="2023-11-14T02:38:46.538" v="1568" actId="478"/>
          <ac:spMkLst>
            <pc:docMk/>
            <pc:sldMk cId="1010541040" sldId="465"/>
            <ac:spMk id="12" creationId="{362182F5-4D74-FA70-452C-76578233BBE3}"/>
          </ac:spMkLst>
        </pc:spChg>
        <pc:spChg chg="add del">
          <ac:chgData name="Behzad Kiani" userId="d27299a4-0e71-4878-89c8-c51e96ec9f6f" providerId="ADAL" clId="{9E1F0EA7-715C-4051-8BBC-327080CAA5E5}" dt="2023-11-14T03:44:16.125" v="1802" actId="478"/>
          <ac:spMkLst>
            <pc:docMk/>
            <pc:sldMk cId="1010541040" sldId="465"/>
            <ac:spMk id="13" creationId="{1DC4D36F-A156-4EA2-1B56-C83FD9B403A7}"/>
          </ac:spMkLst>
        </pc:spChg>
        <pc:picChg chg="add del mod">
          <ac:chgData name="Behzad Kiani" userId="d27299a4-0e71-4878-89c8-c51e96ec9f6f" providerId="ADAL" clId="{9E1F0EA7-715C-4051-8BBC-327080CAA5E5}" dt="2023-11-15T00:31:53.351" v="5230" actId="478"/>
          <ac:picMkLst>
            <pc:docMk/>
            <pc:sldMk cId="1010541040" sldId="465"/>
            <ac:picMk id="4" creationId="{A494329E-EBFF-E649-DE78-63BB603CE6E0}"/>
          </ac:picMkLst>
        </pc:picChg>
        <pc:picChg chg="del">
          <ac:chgData name="Behzad Kiani" userId="d27299a4-0e71-4878-89c8-c51e96ec9f6f" providerId="ADAL" clId="{9E1F0EA7-715C-4051-8BBC-327080CAA5E5}" dt="2023-11-14T02:35:14.924" v="1471" actId="478"/>
          <ac:picMkLst>
            <pc:docMk/>
            <pc:sldMk cId="1010541040" sldId="465"/>
            <ac:picMk id="5" creationId="{EDCEEB13-7725-0A0D-9795-AF9319404881}"/>
          </ac:picMkLst>
        </pc:picChg>
        <pc:picChg chg="add mod">
          <ac:chgData name="Behzad Kiani" userId="d27299a4-0e71-4878-89c8-c51e96ec9f6f" providerId="ADAL" clId="{9E1F0EA7-715C-4051-8BBC-327080CAA5E5}" dt="2023-11-15T01:46:28.644" v="5656" actId="1076"/>
          <ac:picMkLst>
            <pc:docMk/>
            <pc:sldMk cId="1010541040" sldId="465"/>
            <ac:picMk id="8" creationId="{A53A358F-9ED3-43D3-26E0-FC63985D70EA}"/>
          </ac:picMkLst>
        </pc:picChg>
        <pc:picChg chg="add del mod">
          <ac:chgData name="Behzad Kiani" userId="d27299a4-0e71-4878-89c8-c51e96ec9f6f" providerId="ADAL" clId="{9E1F0EA7-715C-4051-8BBC-327080CAA5E5}" dt="2023-11-15T00:44:32.111" v="5398" actId="478"/>
          <ac:picMkLst>
            <pc:docMk/>
            <pc:sldMk cId="1010541040" sldId="465"/>
            <ac:picMk id="12" creationId="{003EF20F-D1CC-37A6-6880-737D7191DB25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06:38.145" v="6877" actId="20577"/>
        <pc:sldMkLst>
          <pc:docMk/>
          <pc:sldMk cId="1503058800" sldId="466"/>
        </pc:sldMkLst>
        <pc:spChg chg="mod">
          <ac:chgData name="Behzad Kiani" userId="d27299a4-0e71-4878-89c8-c51e96ec9f6f" providerId="ADAL" clId="{9E1F0EA7-715C-4051-8BBC-327080CAA5E5}" dt="2023-11-21T01:06:38.145" v="6877" actId="20577"/>
          <ac:spMkLst>
            <pc:docMk/>
            <pc:sldMk cId="1503058800" sldId="466"/>
            <ac:spMk id="2" creationId="{4BF4F0F2-25A1-91D6-8ADB-62F3C637FFFE}"/>
          </ac:spMkLst>
        </pc:spChg>
        <pc:spChg chg="del mod">
          <ac:chgData name="Behzad Kiani" userId="d27299a4-0e71-4878-89c8-c51e96ec9f6f" providerId="ADAL" clId="{9E1F0EA7-715C-4051-8BBC-327080CAA5E5}" dt="2023-11-14T03:44:49.163" v="1808" actId="478"/>
          <ac:spMkLst>
            <pc:docMk/>
            <pc:sldMk cId="1503058800" sldId="466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03:40:49.855" v="1788" actId="478"/>
          <ac:spMkLst>
            <pc:docMk/>
            <pc:sldMk cId="1503058800" sldId="466"/>
            <ac:spMk id="9" creationId="{4D729E89-09F3-AA30-F1DD-30591F44AA82}"/>
          </ac:spMkLst>
        </pc:spChg>
        <pc:spChg chg="del">
          <ac:chgData name="Behzad Kiani" userId="d27299a4-0e71-4878-89c8-c51e96ec9f6f" providerId="ADAL" clId="{9E1F0EA7-715C-4051-8BBC-327080CAA5E5}" dt="2023-11-14T03:40:51.134" v="1789" actId="478"/>
          <ac:spMkLst>
            <pc:docMk/>
            <pc:sldMk cId="1503058800" sldId="466"/>
            <ac:spMk id="10" creationId="{3EF83B11-9D09-D67D-E241-15B8B1F79D99}"/>
          </ac:spMkLst>
        </pc:spChg>
        <pc:spChg chg="add del mod">
          <ac:chgData name="Behzad Kiani" userId="d27299a4-0e71-4878-89c8-c51e96ec9f6f" providerId="ADAL" clId="{9E1F0EA7-715C-4051-8BBC-327080CAA5E5}" dt="2023-11-14T03:45:47.969" v="2072" actId="21"/>
          <ac:spMkLst>
            <pc:docMk/>
            <pc:sldMk cId="1503058800" sldId="466"/>
            <ac:spMk id="12" creationId="{D24C3015-C080-BA23-13F7-2ECD1B99A79D}"/>
          </ac:spMkLst>
        </pc:spChg>
        <pc:spChg chg="del">
          <ac:chgData name="Behzad Kiani" userId="d27299a4-0e71-4878-89c8-c51e96ec9f6f" providerId="ADAL" clId="{9E1F0EA7-715C-4051-8BBC-327080CAA5E5}" dt="2023-11-14T03:40:53.951" v="1790" actId="478"/>
          <ac:spMkLst>
            <pc:docMk/>
            <pc:sldMk cId="1503058800" sldId="466"/>
            <ac:spMk id="13" creationId="{1DC4D36F-A156-4EA2-1B56-C83FD9B403A7}"/>
          </ac:spMkLst>
        </pc:spChg>
        <pc:spChg chg="add mod">
          <ac:chgData name="Behzad Kiani" userId="d27299a4-0e71-4878-89c8-c51e96ec9f6f" providerId="ADAL" clId="{9E1F0EA7-715C-4051-8BBC-327080CAA5E5}" dt="2023-11-14T03:47:09.773" v="2103" actId="20577"/>
          <ac:spMkLst>
            <pc:docMk/>
            <pc:sldMk cId="1503058800" sldId="466"/>
            <ac:spMk id="15" creationId="{BD35EB3B-4E80-0740-A0AD-0ABA045A39D8}"/>
          </ac:spMkLst>
        </pc:spChg>
        <pc:spChg chg="add del mod">
          <ac:chgData name="Behzad Kiani" userId="d27299a4-0e71-4878-89c8-c51e96ec9f6f" providerId="ADAL" clId="{9E1F0EA7-715C-4051-8BBC-327080CAA5E5}" dt="2023-11-14T03:49:48.559" v="2157" actId="21"/>
          <ac:spMkLst>
            <pc:docMk/>
            <pc:sldMk cId="1503058800" sldId="466"/>
            <ac:spMk id="16" creationId="{CDFF0471-B793-85EF-E890-E719D4494A78}"/>
          </ac:spMkLst>
        </pc:spChg>
        <pc:spChg chg="add mod">
          <ac:chgData name="Behzad Kiani" userId="d27299a4-0e71-4878-89c8-c51e96ec9f6f" providerId="ADAL" clId="{9E1F0EA7-715C-4051-8BBC-327080CAA5E5}" dt="2023-11-14T04:06:51.689" v="2436" actId="20577"/>
          <ac:spMkLst>
            <pc:docMk/>
            <pc:sldMk cId="1503058800" sldId="466"/>
            <ac:spMk id="19" creationId="{04456B45-58F6-7733-F914-46A0AFA04C7D}"/>
          </ac:spMkLst>
        </pc:spChg>
        <pc:picChg chg="del">
          <ac:chgData name="Behzad Kiani" userId="d27299a4-0e71-4878-89c8-c51e96ec9f6f" providerId="ADAL" clId="{9E1F0EA7-715C-4051-8BBC-327080CAA5E5}" dt="2023-11-14T03:40:47.165" v="1787" actId="478"/>
          <ac:picMkLst>
            <pc:docMk/>
            <pc:sldMk cId="1503058800" sldId="466"/>
            <ac:picMk id="4" creationId="{A494329E-EBFF-E649-DE78-63BB603CE6E0}"/>
          </ac:picMkLst>
        </pc:picChg>
        <pc:picChg chg="add del">
          <ac:chgData name="Behzad Kiani" userId="d27299a4-0e71-4878-89c8-c51e96ec9f6f" providerId="ADAL" clId="{9E1F0EA7-715C-4051-8BBC-327080CAA5E5}" dt="2023-11-14T03:43:13.600" v="1792" actId="22"/>
          <ac:picMkLst>
            <pc:docMk/>
            <pc:sldMk cId="1503058800" sldId="466"/>
            <ac:picMk id="5" creationId="{AFD920E7-688E-ED60-B95A-98745E7DADC6}"/>
          </ac:picMkLst>
        </pc:picChg>
        <pc:picChg chg="add mod">
          <ac:chgData name="Behzad Kiani" userId="d27299a4-0e71-4878-89c8-c51e96ec9f6f" providerId="ADAL" clId="{9E1F0EA7-715C-4051-8BBC-327080CAA5E5}" dt="2023-11-14T03:49:51.617" v="2159" actId="1076"/>
          <ac:picMkLst>
            <pc:docMk/>
            <pc:sldMk cId="1503058800" sldId="466"/>
            <ac:picMk id="8" creationId="{1EADD303-A3D7-C7E5-43B1-BE129BD3960D}"/>
          </ac:picMkLst>
        </pc:picChg>
        <pc:picChg chg="add del mod">
          <ac:chgData name="Behzad Kiani" userId="d27299a4-0e71-4878-89c8-c51e96ec9f6f" providerId="ADAL" clId="{9E1F0EA7-715C-4051-8BBC-327080CAA5E5}" dt="2023-11-14T03:47:54.169" v="2107" actId="478"/>
          <ac:picMkLst>
            <pc:docMk/>
            <pc:sldMk cId="1503058800" sldId="466"/>
            <ac:picMk id="14" creationId="{F0A126DE-30F6-F349-93B1-23DC7FC9EC46}"/>
          </ac:picMkLst>
        </pc:picChg>
        <pc:picChg chg="add mod">
          <ac:chgData name="Behzad Kiani" userId="d27299a4-0e71-4878-89c8-c51e96ec9f6f" providerId="ADAL" clId="{9E1F0EA7-715C-4051-8BBC-327080CAA5E5}" dt="2023-11-14T03:49:50.200" v="2158" actId="1076"/>
          <ac:picMkLst>
            <pc:docMk/>
            <pc:sldMk cId="1503058800" sldId="466"/>
            <ac:picMk id="18" creationId="{EF9299F1-2E43-3CD4-8459-4655CB9E646F}"/>
          </ac:picMkLst>
        </pc:picChg>
      </pc:sldChg>
      <pc:sldChg chg="addSp delSp modSp new mod setBg">
        <pc:chgData name="Behzad Kiani" userId="d27299a4-0e71-4878-89c8-c51e96ec9f6f" providerId="ADAL" clId="{9E1F0EA7-715C-4051-8BBC-327080CAA5E5}" dt="2023-11-21T01:07:02.937" v="6885" actId="20577"/>
        <pc:sldMkLst>
          <pc:docMk/>
          <pc:sldMk cId="1103352562" sldId="467"/>
        </pc:sldMkLst>
        <pc:spChg chg="del">
          <ac:chgData name="Behzad Kiani" userId="d27299a4-0e71-4878-89c8-c51e96ec9f6f" providerId="ADAL" clId="{9E1F0EA7-715C-4051-8BBC-327080CAA5E5}" dt="2023-11-14T04:14:13.589" v="2459" actId="478"/>
          <ac:spMkLst>
            <pc:docMk/>
            <pc:sldMk cId="1103352562" sldId="467"/>
            <ac:spMk id="2" creationId="{0A66F070-32F5-6241-0BEA-077418C4DF5E}"/>
          </ac:spMkLst>
        </pc:spChg>
        <pc:spChg chg="del">
          <ac:chgData name="Behzad Kiani" userId="d27299a4-0e71-4878-89c8-c51e96ec9f6f" providerId="ADAL" clId="{9E1F0EA7-715C-4051-8BBC-327080CAA5E5}" dt="2023-11-14T04:14:15.669" v="2460" actId="478"/>
          <ac:spMkLst>
            <pc:docMk/>
            <pc:sldMk cId="1103352562" sldId="467"/>
            <ac:spMk id="3" creationId="{A3CF3103-D6D2-198C-8AD5-D2D8561C1825}"/>
          </ac:spMkLst>
        </pc:spChg>
        <pc:spChg chg="add del mod">
          <ac:chgData name="Behzad Kiani" userId="d27299a4-0e71-4878-89c8-c51e96ec9f6f" providerId="ADAL" clId="{9E1F0EA7-715C-4051-8BBC-327080CAA5E5}" dt="2023-11-14T04:14:58.048" v="2509"/>
          <ac:spMkLst>
            <pc:docMk/>
            <pc:sldMk cId="1103352562" sldId="467"/>
            <ac:spMk id="5" creationId="{5908DE85-8E5D-E2C7-A405-2F4362DA7B09}"/>
          </ac:spMkLst>
        </pc:spChg>
        <pc:spChg chg="add mod">
          <ac:chgData name="Behzad Kiani" userId="d27299a4-0e71-4878-89c8-c51e96ec9f6f" providerId="ADAL" clId="{9E1F0EA7-715C-4051-8BBC-327080CAA5E5}" dt="2023-11-14T04:15:07.339" v="2512" actId="1076"/>
          <ac:spMkLst>
            <pc:docMk/>
            <pc:sldMk cId="1103352562" sldId="467"/>
            <ac:spMk id="6" creationId="{B4735DBA-EF20-39E1-C2C3-D1CEC5D3FAD4}"/>
          </ac:spMkLst>
        </pc:spChg>
        <pc:spChg chg="add mod">
          <ac:chgData name="Behzad Kiani" userId="d27299a4-0e71-4878-89c8-c51e96ec9f6f" providerId="ADAL" clId="{9E1F0EA7-715C-4051-8BBC-327080CAA5E5}" dt="2023-11-15T00:55:15.467" v="5495" actId="2711"/>
          <ac:spMkLst>
            <pc:docMk/>
            <pc:sldMk cId="1103352562" sldId="467"/>
            <ac:spMk id="8" creationId="{46184803-FC7C-AED4-0F2F-45F888EFEFA1}"/>
          </ac:spMkLst>
        </pc:spChg>
        <pc:spChg chg="add mod">
          <ac:chgData name="Behzad Kiani" userId="d27299a4-0e71-4878-89c8-c51e96ec9f6f" providerId="ADAL" clId="{9E1F0EA7-715C-4051-8BBC-327080CAA5E5}" dt="2023-11-21T01:07:02.937" v="6885" actId="20577"/>
          <ac:spMkLst>
            <pc:docMk/>
            <pc:sldMk cId="1103352562" sldId="467"/>
            <ac:spMk id="9" creationId="{E62F0792-00A5-0D34-506C-C2D7367245FD}"/>
          </ac:spMkLst>
        </pc:spChg>
        <pc:spChg chg="add mod">
          <ac:chgData name="Behzad Kiani" userId="d27299a4-0e71-4878-89c8-c51e96ec9f6f" providerId="ADAL" clId="{9E1F0EA7-715C-4051-8BBC-327080CAA5E5}" dt="2023-11-15T00:55:30.555" v="5497" actId="20577"/>
          <ac:spMkLst>
            <pc:docMk/>
            <pc:sldMk cId="1103352562" sldId="467"/>
            <ac:spMk id="12" creationId="{D0C8A35F-2838-9579-7EC4-7A77D309624E}"/>
          </ac:spMkLst>
        </pc:spChg>
        <pc:spChg chg="add mod">
          <ac:chgData name="Behzad Kiani" userId="d27299a4-0e71-4878-89c8-c51e96ec9f6f" providerId="ADAL" clId="{9E1F0EA7-715C-4051-8BBC-327080CAA5E5}" dt="2023-11-14T06:19:58.742" v="3744" actId="1076"/>
          <ac:spMkLst>
            <pc:docMk/>
            <pc:sldMk cId="1103352562" sldId="467"/>
            <ac:spMk id="14" creationId="{088FB45F-A04C-E0A7-B86F-F190FE53FA8E}"/>
          </ac:spMkLst>
        </pc:spChg>
        <pc:picChg chg="add mod">
          <ac:chgData name="Behzad Kiani" userId="d27299a4-0e71-4878-89c8-c51e96ec9f6f" providerId="ADAL" clId="{9E1F0EA7-715C-4051-8BBC-327080CAA5E5}" dt="2023-11-14T04:35:56.660" v="2530" actId="1076"/>
          <ac:picMkLst>
            <pc:docMk/>
            <pc:sldMk cId="1103352562" sldId="467"/>
            <ac:picMk id="11" creationId="{004CBF79-57EB-0425-02EE-615BA1D9C94C}"/>
          </ac:picMkLst>
        </pc:picChg>
      </pc:sldChg>
      <pc:sldChg chg="addSp delSp modSp mod setBg">
        <pc:chgData name="Behzad Kiani" userId="d27299a4-0e71-4878-89c8-c51e96ec9f6f" providerId="ADAL" clId="{9E1F0EA7-715C-4051-8BBC-327080CAA5E5}" dt="2023-11-21T01:06:58.027" v="6883" actId="20577"/>
        <pc:sldMkLst>
          <pc:docMk/>
          <pc:sldMk cId="2158939758" sldId="468"/>
        </pc:sldMkLst>
        <pc:spChg chg="mod">
          <ac:chgData name="Behzad Kiani" userId="d27299a4-0e71-4878-89c8-c51e96ec9f6f" providerId="ADAL" clId="{9E1F0EA7-715C-4051-8BBC-327080CAA5E5}" dt="2023-11-21T01:06:58.027" v="6883" actId="20577"/>
          <ac:spMkLst>
            <pc:docMk/>
            <pc:sldMk cId="2158939758" sldId="468"/>
            <ac:spMk id="2" creationId="{4BF4F0F2-25A1-91D6-8ADB-62F3C637FFFE}"/>
          </ac:spMkLst>
        </pc:spChg>
        <pc:spChg chg="add del">
          <ac:chgData name="Behzad Kiani" userId="d27299a4-0e71-4878-89c8-c51e96ec9f6f" providerId="ADAL" clId="{9E1F0EA7-715C-4051-8BBC-327080CAA5E5}" dt="2023-11-15T00:54:16.827" v="5487" actId="22"/>
          <ac:spMkLst>
            <pc:docMk/>
            <pc:sldMk cId="2158939758" sldId="468"/>
            <ac:spMk id="5" creationId="{689A4A47-66A4-16A6-2CEE-AA01B132766C}"/>
          </ac:spMkLst>
        </pc:spChg>
        <pc:spChg chg="mod">
          <ac:chgData name="Behzad Kiani" userId="d27299a4-0e71-4878-89c8-c51e96ec9f6f" providerId="ADAL" clId="{9E1F0EA7-715C-4051-8BBC-327080CAA5E5}" dt="2023-11-15T00:54:27.871" v="5489"/>
          <ac:spMkLst>
            <pc:docMk/>
            <pc:sldMk cId="2158939758" sldId="468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5T00:54:31.753" v="5490" actId="478"/>
          <ac:spMkLst>
            <pc:docMk/>
            <pc:sldMk cId="2158939758" sldId="468"/>
            <ac:spMk id="9" creationId="{4D729E89-09F3-AA30-F1DD-30591F44AA82}"/>
          </ac:spMkLst>
        </pc:spChg>
        <pc:spChg chg="mod">
          <ac:chgData name="Behzad Kiani" userId="d27299a4-0e71-4878-89c8-c51e96ec9f6f" providerId="ADAL" clId="{9E1F0EA7-715C-4051-8BBC-327080CAA5E5}" dt="2023-11-15T01:50:22.836" v="5671" actId="20577"/>
          <ac:spMkLst>
            <pc:docMk/>
            <pc:sldMk cId="2158939758" sldId="468"/>
            <ac:spMk id="10" creationId="{3EF83B11-9D09-D67D-E241-15B8B1F79D99}"/>
          </ac:spMkLst>
        </pc:spChg>
        <pc:picChg chg="del">
          <ac:chgData name="Behzad Kiani" userId="d27299a4-0e71-4878-89c8-c51e96ec9f6f" providerId="ADAL" clId="{9E1F0EA7-715C-4051-8BBC-327080CAA5E5}" dt="2023-11-15T00:54:32.456" v="5491" actId="478"/>
          <ac:picMkLst>
            <pc:docMk/>
            <pc:sldMk cId="2158939758" sldId="468"/>
            <ac:picMk id="4" creationId="{A494329E-EBFF-E649-DE78-63BB603CE6E0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07:12.477" v="6887" actId="20577"/>
        <pc:sldMkLst>
          <pc:docMk/>
          <pc:sldMk cId="59871599" sldId="469"/>
        </pc:sldMkLst>
        <pc:spChg chg="add del">
          <ac:chgData name="Behzad Kiani" userId="d27299a4-0e71-4878-89c8-c51e96ec9f6f" providerId="ADAL" clId="{9E1F0EA7-715C-4051-8BBC-327080CAA5E5}" dt="2023-11-14T04:38:36.465" v="2636"/>
          <ac:spMkLst>
            <pc:docMk/>
            <pc:sldMk cId="59871599" sldId="469"/>
            <ac:spMk id="2" creationId="{AD745B0C-CEC3-4E9B-3572-8321845ECED0}"/>
          </ac:spMkLst>
        </pc:spChg>
        <pc:spChg chg="add mod">
          <ac:chgData name="Behzad Kiani" userId="d27299a4-0e71-4878-89c8-c51e96ec9f6f" providerId="ADAL" clId="{9E1F0EA7-715C-4051-8BBC-327080CAA5E5}" dt="2023-11-15T00:55:59.240" v="5500" actId="947"/>
          <ac:spMkLst>
            <pc:docMk/>
            <pc:sldMk cId="59871599" sldId="469"/>
            <ac:spMk id="4" creationId="{D96D90A1-2502-DC4A-480B-EDA6491C1818}"/>
          </ac:spMkLst>
        </pc:spChg>
        <pc:spChg chg="mod">
          <ac:chgData name="Behzad Kiani" userId="d27299a4-0e71-4878-89c8-c51e96ec9f6f" providerId="ADAL" clId="{9E1F0EA7-715C-4051-8BBC-327080CAA5E5}" dt="2023-11-14T04:51:56.296" v="2752" actId="20577"/>
          <ac:spMkLst>
            <pc:docMk/>
            <pc:sldMk cId="59871599" sldId="469"/>
            <ac:spMk id="6" creationId="{B4735DBA-EF20-39E1-C2C3-D1CEC5D3FAD4}"/>
          </ac:spMkLst>
        </pc:spChg>
        <pc:spChg chg="del">
          <ac:chgData name="Behzad Kiani" userId="d27299a4-0e71-4878-89c8-c51e96ec9f6f" providerId="ADAL" clId="{9E1F0EA7-715C-4051-8BBC-327080CAA5E5}" dt="2023-11-14T04:38:15.930" v="2633" actId="478"/>
          <ac:spMkLst>
            <pc:docMk/>
            <pc:sldMk cId="59871599" sldId="469"/>
            <ac:spMk id="8" creationId="{46184803-FC7C-AED4-0F2F-45F888EFEFA1}"/>
          </ac:spMkLst>
        </pc:spChg>
        <pc:spChg chg="mod">
          <ac:chgData name="Behzad Kiani" userId="d27299a4-0e71-4878-89c8-c51e96ec9f6f" providerId="ADAL" clId="{9E1F0EA7-715C-4051-8BBC-327080CAA5E5}" dt="2023-11-21T01:07:12.477" v="6887" actId="20577"/>
          <ac:spMkLst>
            <pc:docMk/>
            <pc:sldMk cId="59871599" sldId="469"/>
            <ac:spMk id="9" creationId="{E62F0792-00A5-0D34-506C-C2D7367245FD}"/>
          </ac:spMkLst>
        </pc:spChg>
        <pc:spChg chg="del">
          <ac:chgData name="Behzad Kiani" userId="d27299a4-0e71-4878-89c8-c51e96ec9f6f" providerId="ADAL" clId="{9E1F0EA7-715C-4051-8BBC-327080CAA5E5}" dt="2023-11-14T04:38:17.150" v="2634" actId="478"/>
          <ac:spMkLst>
            <pc:docMk/>
            <pc:sldMk cId="59871599" sldId="469"/>
            <ac:spMk id="12" creationId="{D0C8A35F-2838-9579-7EC4-7A77D309624E}"/>
          </ac:spMkLst>
        </pc:spChg>
        <pc:picChg chg="del">
          <ac:chgData name="Behzad Kiani" userId="d27299a4-0e71-4878-89c8-c51e96ec9f6f" providerId="ADAL" clId="{9E1F0EA7-715C-4051-8BBC-327080CAA5E5}" dt="2023-11-14T04:38:14.414" v="2632" actId="478"/>
          <ac:picMkLst>
            <pc:docMk/>
            <pc:sldMk cId="59871599" sldId="469"/>
            <ac:picMk id="11" creationId="{004CBF79-57EB-0425-02EE-615BA1D9C94C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07:18.340" v="6889" actId="20577"/>
        <pc:sldMkLst>
          <pc:docMk/>
          <pc:sldMk cId="4073961891" sldId="470"/>
        </pc:sldMkLst>
        <pc:spChg chg="add mod">
          <ac:chgData name="Behzad Kiani" userId="d27299a4-0e71-4878-89c8-c51e96ec9f6f" providerId="ADAL" clId="{9E1F0EA7-715C-4051-8BBC-327080CAA5E5}" dt="2023-11-15T00:57:10.697" v="5513" actId="2711"/>
          <ac:spMkLst>
            <pc:docMk/>
            <pc:sldMk cId="4073961891" sldId="470"/>
            <ac:spMk id="3" creationId="{40DAFCD6-0944-73DE-3D30-60A94678ED88}"/>
          </ac:spMkLst>
        </pc:spChg>
        <pc:spChg chg="del">
          <ac:chgData name="Behzad Kiani" userId="d27299a4-0e71-4878-89c8-c51e96ec9f6f" providerId="ADAL" clId="{9E1F0EA7-715C-4051-8BBC-327080CAA5E5}" dt="2023-11-14T04:52:24.268" v="2778" actId="21"/>
          <ac:spMkLst>
            <pc:docMk/>
            <pc:sldMk cId="4073961891" sldId="470"/>
            <ac:spMk id="4" creationId="{D96D90A1-2502-DC4A-480B-EDA6491C1818}"/>
          </ac:spMkLst>
        </pc:spChg>
        <pc:spChg chg="mod">
          <ac:chgData name="Behzad Kiani" userId="d27299a4-0e71-4878-89c8-c51e96ec9f6f" providerId="ADAL" clId="{9E1F0EA7-715C-4051-8BBC-327080CAA5E5}" dt="2023-11-15T00:57:14.377" v="5514" actId="2711"/>
          <ac:spMkLst>
            <pc:docMk/>
            <pc:sldMk cId="4073961891" sldId="470"/>
            <ac:spMk id="6" creationId="{B4735DBA-EF20-39E1-C2C3-D1CEC5D3FAD4}"/>
          </ac:spMkLst>
        </pc:spChg>
        <pc:spChg chg="add del">
          <ac:chgData name="Behzad Kiani" userId="d27299a4-0e71-4878-89c8-c51e96ec9f6f" providerId="ADAL" clId="{9E1F0EA7-715C-4051-8BBC-327080CAA5E5}" dt="2023-11-14T04:55:01.181" v="2794"/>
          <ac:spMkLst>
            <pc:docMk/>
            <pc:sldMk cId="4073961891" sldId="470"/>
            <ac:spMk id="8" creationId="{6FEF71D4-D858-2878-DB8E-9F636642D41B}"/>
          </ac:spMkLst>
        </pc:spChg>
        <pc:spChg chg="mod">
          <ac:chgData name="Behzad Kiani" userId="d27299a4-0e71-4878-89c8-c51e96ec9f6f" providerId="ADAL" clId="{9E1F0EA7-715C-4051-8BBC-327080CAA5E5}" dt="2023-11-21T01:07:18.340" v="6889" actId="20577"/>
          <ac:spMkLst>
            <pc:docMk/>
            <pc:sldMk cId="4073961891" sldId="470"/>
            <ac:spMk id="9" creationId="{E62F0792-00A5-0D34-506C-C2D7367245FD}"/>
          </ac:spMkLst>
        </pc:spChg>
        <pc:spChg chg="add mod">
          <ac:chgData name="Behzad Kiani" userId="d27299a4-0e71-4878-89c8-c51e96ec9f6f" providerId="ADAL" clId="{9E1F0EA7-715C-4051-8BBC-327080CAA5E5}" dt="2023-11-15T00:57:01.755" v="5511" actId="2711"/>
          <ac:spMkLst>
            <pc:docMk/>
            <pc:sldMk cId="4073961891" sldId="470"/>
            <ac:spMk id="11" creationId="{BAA0964B-9FE2-B2EF-3BE2-77FA85107C27}"/>
          </ac:spMkLst>
        </pc:spChg>
        <pc:spChg chg="add mod">
          <ac:chgData name="Behzad Kiani" userId="d27299a4-0e71-4878-89c8-c51e96ec9f6f" providerId="ADAL" clId="{9E1F0EA7-715C-4051-8BBC-327080CAA5E5}" dt="2023-11-15T00:56:55.817" v="5510" actId="2711"/>
          <ac:spMkLst>
            <pc:docMk/>
            <pc:sldMk cId="4073961891" sldId="470"/>
            <ac:spMk id="13" creationId="{249926E1-046F-1BA4-513F-CE96CA51853A}"/>
          </ac:spMkLst>
        </pc:spChg>
        <pc:picChg chg="add mod">
          <ac:chgData name="Behzad Kiani" userId="d27299a4-0e71-4878-89c8-c51e96ec9f6f" providerId="ADAL" clId="{9E1F0EA7-715C-4051-8BBC-327080CAA5E5}" dt="2023-11-14T04:54:33.527" v="2792" actId="1076"/>
          <ac:picMkLst>
            <pc:docMk/>
            <pc:sldMk cId="4073961891" sldId="470"/>
            <ac:picMk id="7" creationId="{08A362C2-C554-2C49-BAE4-34B3F32510E4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07:27.504" v="6891" actId="20577"/>
        <pc:sldMkLst>
          <pc:docMk/>
          <pc:sldMk cId="4251188136" sldId="471"/>
        </pc:sldMkLst>
        <pc:spChg chg="del">
          <ac:chgData name="Behzad Kiani" userId="d27299a4-0e71-4878-89c8-c51e96ec9f6f" providerId="ADAL" clId="{9E1F0EA7-715C-4051-8BBC-327080CAA5E5}" dt="2023-11-14T04:59:11.782" v="2885" actId="478"/>
          <ac:spMkLst>
            <pc:docMk/>
            <pc:sldMk cId="4251188136" sldId="471"/>
            <ac:spMk id="3" creationId="{40DAFCD6-0944-73DE-3D30-60A94678ED88}"/>
          </ac:spMkLst>
        </pc:spChg>
        <pc:spChg chg="mod">
          <ac:chgData name="Behzad Kiani" userId="d27299a4-0e71-4878-89c8-c51e96ec9f6f" providerId="ADAL" clId="{9E1F0EA7-715C-4051-8BBC-327080CAA5E5}" dt="2023-11-14T05:01:32.674" v="2930" actId="20577"/>
          <ac:spMkLst>
            <pc:docMk/>
            <pc:sldMk cId="4251188136" sldId="471"/>
            <ac:spMk id="6" creationId="{B4735DBA-EF20-39E1-C2C3-D1CEC5D3FAD4}"/>
          </ac:spMkLst>
        </pc:spChg>
        <pc:spChg chg="add mod">
          <ac:chgData name="Behzad Kiani" userId="d27299a4-0e71-4878-89c8-c51e96ec9f6f" providerId="ADAL" clId="{9E1F0EA7-715C-4051-8BBC-327080CAA5E5}" dt="2023-11-15T01:52:22.688" v="5672" actId="1076"/>
          <ac:spMkLst>
            <pc:docMk/>
            <pc:sldMk cId="4251188136" sldId="471"/>
            <ac:spMk id="8" creationId="{1FC5BB5A-CE93-46C7-F69F-78804402E059}"/>
          </ac:spMkLst>
        </pc:spChg>
        <pc:spChg chg="mod">
          <ac:chgData name="Behzad Kiani" userId="d27299a4-0e71-4878-89c8-c51e96ec9f6f" providerId="ADAL" clId="{9E1F0EA7-715C-4051-8BBC-327080CAA5E5}" dt="2023-11-21T01:07:27.504" v="6891" actId="20577"/>
          <ac:spMkLst>
            <pc:docMk/>
            <pc:sldMk cId="4251188136" sldId="471"/>
            <ac:spMk id="9" creationId="{E62F0792-00A5-0D34-506C-C2D7367245FD}"/>
          </ac:spMkLst>
        </pc:spChg>
        <pc:spChg chg="mod">
          <ac:chgData name="Behzad Kiani" userId="d27299a4-0e71-4878-89c8-c51e96ec9f6f" providerId="ADAL" clId="{9E1F0EA7-715C-4051-8BBC-327080CAA5E5}" dt="2023-11-14T05:00:09.241" v="2900" actId="20577"/>
          <ac:spMkLst>
            <pc:docMk/>
            <pc:sldMk cId="4251188136" sldId="471"/>
            <ac:spMk id="11" creationId="{BAA0964B-9FE2-B2EF-3BE2-77FA85107C27}"/>
          </ac:spMkLst>
        </pc:spChg>
        <pc:spChg chg="del">
          <ac:chgData name="Behzad Kiani" userId="d27299a4-0e71-4878-89c8-c51e96ec9f6f" providerId="ADAL" clId="{9E1F0EA7-715C-4051-8BBC-327080CAA5E5}" dt="2023-11-14T04:59:16.311" v="2888" actId="478"/>
          <ac:spMkLst>
            <pc:docMk/>
            <pc:sldMk cId="4251188136" sldId="471"/>
            <ac:spMk id="13" creationId="{249926E1-046F-1BA4-513F-CE96CA51853A}"/>
          </ac:spMkLst>
        </pc:spChg>
        <pc:picChg chg="add mod">
          <ac:chgData name="Behzad Kiani" userId="d27299a4-0e71-4878-89c8-c51e96ec9f6f" providerId="ADAL" clId="{9E1F0EA7-715C-4051-8BBC-327080CAA5E5}" dt="2023-11-15T01:52:24.799" v="5673" actId="1076"/>
          <ac:picMkLst>
            <pc:docMk/>
            <pc:sldMk cId="4251188136" sldId="471"/>
            <ac:picMk id="4" creationId="{27B10EE0-F070-1FC3-229F-1EED62D8AA79}"/>
          </ac:picMkLst>
        </pc:picChg>
        <pc:picChg chg="del">
          <ac:chgData name="Behzad Kiani" userId="d27299a4-0e71-4878-89c8-c51e96ec9f6f" providerId="ADAL" clId="{9E1F0EA7-715C-4051-8BBC-327080CAA5E5}" dt="2023-11-14T04:59:13.383" v="2886" actId="478"/>
          <ac:picMkLst>
            <pc:docMk/>
            <pc:sldMk cId="4251188136" sldId="471"/>
            <ac:picMk id="7" creationId="{08A362C2-C554-2C49-BAE4-34B3F32510E4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07:31.677" v="6893" actId="20577"/>
        <pc:sldMkLst>
          <pc:docMk/>
          <pc:sldMk cId="4125430637" sldId="472"/>
        </pc:sldMkLst>
        <pc:spChg chg="mod">
          <ac:chgData name="Behzad Kiani" userId="d27299a4-0e71-4878-89c8-c51e96ec9f6f" providerId="ADAL" clId="{9E1F0EA7-715C-4051-8BBC-327080CAA5E5}" dt="2023-11-14T05:01:44.147" v="2935" actId="20577"/>
          <ac:spMkLst>
            <pc:docMk/>
            <pc:sldMk cId="4125430637" sldId="472"/>
            <ac:spMk id="6" creationId="{B4735DBA-EF20-39E1-C2C3-D1CEC5D3FAD4}"/>
          </ac:spMkLst>
        </pc:spChg>
        <pc:spChg chg="add mod">
          <ac:chgData name="Behzad Kiani" userId="d27299a4-0e71-4878-89c8-c51e96ec9f6f" providerId="ADAL" clId="{9E1F0EA7-715C-4051-8BBC-327080CAA5E5}" dt="2023-11-15T00:58:21.726" v="5519" actId="1076"/>
          <ac:spMkLst>
            <pc:docMk/>
            <pc:sldMk cId="4125430637" sldId="472"/>
            <ac:spMk id="7" creationId="{5F6906F1-46DA-AD4F-D8F9-C1D4E302B920}"/>
          </ac:spMkLst>
        </pc:spChg>
        <pc:spChg chg="del mod">
          <ac:chgData name="Behzad Kiani" userId="d27299a4-0e71-4878-89c8-c51e96ec9f6f" providerId="ADAL" clId="{9E1F0EA7-715C-4051-8BBC-327080CAA5E5}" dt="2023-11-14T05:03:44.796" v="2963" actId="478"/>
          <ac:spMkLst>
            <pc:docMk/>
            <pc:sldMk cId="4125430637" sldId="472"/>
            <ac:spMk id="8" creationId="{1FC5BB5A-CE93-46C7-F69F-78804402E059}"/>
          </ac:spMkLst>
        </pc:spChg>
        <pc:spChg chg="mod">
          <ac:chgData name="Behzad Kiani" userId="d27299a4-0e71-4878-89c8-c51e96ec9f6f" providerId="ADAL" clId="{9E1F0EA7-715C-4051-8BBC-327080CAA5E5}" dt="2023-11-21T01:07:31.677" v="6893" actId="20577"/>
          <ac:spMkLst>
            <pc:docMk/>
            <pc:sldMk cId="4125430637" sldId="472"/>
            <ac:spMk id="9" creationId="{E62F0792-00A5-0D34-506C-C2D7367245FD}"/>
          </ac:spMkLst>
        </pc:spChg>
        <pc:spChg chg="mod">
          <ac:chgData name="Behzad Kiani" userId="d27299a4-0e71-4878-89c8-c51e96ec9f6f" providerId="ADAL" clId="{9E1F0EA7-715C-4051-8BBC-327080CAA5E5}" dt="2023-11-15T00:58:32.400" v="5521" actId="14100"/>
          <ac:spMkLst>
            <pc:docMk/>
            <pc:sldMk cId="4125430637" sldId="472"/>
            <ac:spMk id="11" creationId="{BAA0964B-9FE2-B2EF-3BE2-77FA85107C27}"/>
          </ac:spMkLst>
        </pc:spChg>
        <pc:spChg chg="add mod">
          <ac:chgData name="Behzad Kiani" userId="d27299a4-0e71-4878-89c8-c51e96ec9f6f" providerId="ADAL" clId="{9E1F0EA7-715C-4051-8BBC-327080CAA5E5}" dt="2023-11-15T00:58:26.750" v="5520" actId="1076"/>
          <ac:spMkLst>
            <pc:docMk/>
            <pc:sldMk cId="4125430637" sldId="472"/>
            <ac:spMk id="14" creationId="{9ECFAC48-54D9-F559-50DA-87B7B5DEC983}"/>
          </ac:spMkLst>
        </pc:spChg>
        <pc:picChg chg="add mod">
          <ac:chgData name="Behzad Kiani" userId="d27299a4-0e71-4878-89c8-c51e96ec9f6f" providerId="ADAL" clId="{9E1F0EA7-715C-4051-8BBC-327080CAA5E5}" dt="2023-11-14T05:02:32.577" v="2943" actId="1076"/>
          <ac:picMkLst>
            <pc:docMk/>
            <pc:sldMk cId="4125430637" sldId="472"/>
            <ac:picMk id="3" creationId="{F9F889E2-E066-9719-5C68-A4BB531DDD4E}"/>
          </ac:picMkLst>
        </pc:picChg>
        <pc:picChg chg="del">
          <ac:chgData name="Behzad Kiani" userId="d27299a4-0e71-4878-89c8-c51e96ec9f6f" providerId="ADAL" clId="{9E1F0EA7-715C-4051-8BBC-327080CAA5E5}" dt="2023-11-14T05:02:24.178" v="2940" actId="478"/>
          <ac:picMkLst>
            <pc:docMk/>
            <pc:sldMk cId="4125430637" sldId="472"/>
            <ac:picMk id="4" creationId="{27B10EE0-F070-1FC3-229F-1EED62D8AA79}"/>
          </ac:picMkLst>
        </pc:picChg>
        <pc:picChg chg="add mod">
          <ac:chgData name="Behzad Kiani" userId="d27299a4-0e71-4878-89c8-c51e96ec9f6f" providerId="ADAL" clId="{9E1F0EA7-715C-4051-8BBC-327080CAA5E5}" dt="2023-11-14T05:03:24.393" v="2955" actId="14100"/>
          <ac:picMkLst>
            <pc:docMk/>
            <pc:sldMk cId="4125430637" sldId="472"/>
            <ac:picMk id="12" creationId="{1AEBE83E-F65E-469A-E6EB-7C77857EEA00}"/>
          </ac:picMkLst>
        </pc:picChg>
        <pc:picChg chg="add mod">
          <ac:chgData name="Behzad Kiani" userId="d27299a4-0e71-4878-89c8-c51e96ec9f6f" providerId="ADAL" clId="{9E1F0EA7-715C-4051-8BBC-327080CAA5E5}" dt="2023-11-14T05:04:10.957" v="2969" actId="1076"/>
          <ac:picMkLst>
            <pc:docMk/>
            <pc:sldMk cId="4125430637" sldId="472"/>
            <ac:picMk id="16" creationId="{8DD43AF0-F065-EE6E-5D7C-C328432CFD4C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07:38.033" v="6895" actId="20577"/>
        <pc:sldMkLst>
          <pc:docMk/>
          <pc:sldMk cId="1686661387" sldId="473"/>
        </pc:sldMkLst>
        <pc:spChg chg="mod">
          <ac:chgData name="Behzad Kiani" userId="d27299a4-0e71-4878-89c8-c51e96ec9f6f" providerId="ADAL" clId="{9E1F0EA7-715C-4051-8BBC-327080CAA5E5}" dt="2023-11-14T05:21:06.022" v="3263" actId="1076"/>
          <ac:spMkLst>
            <pc:docMk/>
            <pc:sldMk cId="1686661387" sldId="473"/>
            <ac:spMk id="6" creationId="{B4735DBA-EF20-39E1-C2C3-D1CEC5D3FAD4}"/>
          </ac:spMkLst>
        </pc:spChg>
        <pc:spChg chg="del">
          <ac:chgData name="Behzad Kiani" userId="d27299a4-0e71-4878-89c8-c51e96ec9f6f" providerId="ADAL" clId="{9E1F0EA7-715C-4051-8BBC-327080CAA5E5}" dt="2023-11-14T05:05:56.046" v="2986" actId="478"/>
          <ac:spMkLst>
            <pc:docMk/>
            <pc:sldMk cId="1686661387" sldId="473"/>
            <ac:spMk id="7" creationId="{5F6906F1-46DA-AD4F-D8F9-C1D4E302B920}"/>
          </ac:spMkLst>
        </pc:spChg>
        <pc:spChg chg="mod">
          <ac:chgData name="Behzad Kiani" userId="d27299a4-0e71-4878-89c8-c51e96ec9f6f" providerId="ADAL" clId="{9E1F0EA7-715C-4051-8BBC-327080CAA5E5}" dt="2023-11-21T01:07:38.033" v="6895" actId="20577"/>
          <ac:spMkLst>
            <pc:docMk/>
            <pc:sldMk cId="1686661387" sldId="473"/>
            <ac:spMk id="9" creationId="{E62F0792-00A5-0D34-506C-C2D7367245FD}"/>
          </ac:spMkLst>
        </pc:spChg>
        <pc:spChg chg="del">
          <ac:chgData name="Behzad Kiani" userId="d27299a4-0e71-4878-89c8-c51e96ec9f6f" providerId="ADAL" clId="{9E1F0EA7-715C-4051-8BBC-327080CAA5E5}" dt="2023-11-14T05:05:57.184" v="2987" actId="478"/>
          <ac:spMkLst>
            <pc:docMk/>
            <pc:sldMk cId="1686661387" sldId="473"/>
            <ac:spMk id="11" creationId="{BAA0964B-9FE2-B2EF-3BE2-77FA85107C27}"/>
          </ac:spMkLst>
        </pc:spChg>
        <pc:spChg chg="del">
          <ac:chgData name="Behzad Kiani" userId="d27299a4-0e71-4878-89c8-c51e96ec9f6f" providerId="ADAL" clId="{9E1F0EA7-715C-4051-8BBC-327080CAA5E5}" dt="2023-11-14T05:05:54.683" v="2985" actId="478"/>
          <ac:spMkLst>
            <pc:docMk/>
            <pc:sldMk cId="1686661387" sldId="473"/>
            <ac:spMk id="14" creationId="{9ECFAC48-54D9-F559-50DA-87B7B5DEC983}"/>
          </ac:spMkLst>
        </pc:spChg>
        <pc:spChg chg="add mod">
          <ac:chgData name="Behzad Kiani" userId="d27299a4-0e71-4878-89c8-c51e96ec9f6f" providerId="ADAL" clId="{9E1F0EA7-715C-4051-8BBC-327080CAA5E5}" dt="2023-11-14T05:14:34.817" v="3213" actId="1076"/>
          <ac:spMkLst>
            <pc:docMk/>
            <pc:sldMk cId="1686661387" sldId="473"/>
            <ac:spMk id="33" creationId="{37E4C944-AEE9-9932-2120-EFED97FE081A}"/>
          </ac:spMkLst>
        </pc:spChg>
        <pc:spChg chg="add mod">
          <ac:chgData name="Behzad Kiani" userId="d27299a4-0e71-4878-89c8-c51e96ec9f6f" providerId="ADAL" clId="{9E1F0EA7-715C-4051-8BBC-327080CAA5E5}" dt="2023-11-14T05:22:42.772" v="3337" actId="14100"/>
          <ac:spMkLst>
            <pc:docMk/>
            <pc:sldMk cId="1686661387" sldId="473"/>
            <ac:spMk id="51" creationId="{62946DA9-17CB-16D1-6A5B-9CCC94F82862}"/>
          </ac:spMkLst>
        </pc:spChg>
        <pc:spChg chg="add del">
          <ac:chgData name="Behzad Kiani" userId="d27299a4-0e71-4878-89c8-c51e96ec9f6f" providerId="ADAL" clId="{9E1F0EA7-715C-4051-8BBC-327080CAA5E5}" dt="2023-11-14T06:22:56.330" v="3762" actId="22"/>
          <ac:spMkLst>
            <pc:docMk/>
            <pc:sldMk cId="1686661387" sldId="473"/>
            <ac:spMk id="53" creationId="{6DF8595B-4EE0-6688-01D7-0DE0C95AA536}"/>
          </ac:spMkLst>
        </pc:spChg>
        <pc:grpChg chg="mod">
          <ac:chgData name="Behzad Kiani" userId="d27299a4-0e71-4878-89c8-c51e96ec9f6f" providerId="ADAL" clId="{9E1F0EA7-715C-4051-8BBC-327080CAA5E5}" dt="2023-11-14T05:13:13.138" v="3189"/>
          <ac:grpSpMkLst>
            <pc:docMk/>
            <pc:sldMk cId="1686661387" sldId="473"/>
            <ac:grpSpMk id="22" creationId="{88937558-4F4B-0F02-B0F6-050272231104}"/>
          </ac:grpSpMkLst>
        </pc:grpChg>
        <pc:picChg chg="del">
          <ac:chgData name="Behzad Kiani" userId="d27299a4-0e71-4878-89c8-c51e96ec9f6f" providerId="ADAL" clId="{9E1F0EA7-715C-4051-8BBC-327080CAA5E5}" dt="2023-11-14T05:05:57.747" v="2988" actId="478"/>
          <ac:picMkLst>
            <pc:docMk/>
            <pc:sldMk cId="1686661387" sldId="473"/>
            <ac:picMk id="3" creationId="{F9F889E2-E066-9719-5C68-A4BB531DDD4E}"/>
          </ac:picMkLst>
        </pc:picChg>
        <pc:picChg chg="add del mod">
          <ac:chgData name="Behzad Kiani" userId="d27299a4-0e71-4878-89c8-c51e96ec9f6f" providerId="ADAL" clId="{9E1F0EA7-715C-4051-8BBC-327080CAA5E5}" dt="2023-11-14T05:15:16.974" v="3218" actId="478"/>
          <ac:picMkLst>
            <pc:docMk/>
            <pc:sldMk cId="1686661387" sldId="473"/>
            <ac:picMk id="4" creationId="{6524AB31-F16F-A54F-8B74-0667164FAAEA}"/>
          </ac:picMkLst>
        </pc:picChg>
        <pc:picChg chg="del">
          <ac:chgData name="Behzad Kiani" userId="d27299a4-0e71-4878-89c8-c51e96ec9f6f" providerId="ADAL" clId="{9E1F0EA7-715C-4051-8BBC-327080CAA5E5}" dt="2023-11-14T05:05:58.233" v="2989" actId="478"/>
          <ac:picMkLst>
            <pc:docMk/>
            <pc:sldMk cId="1686661387" sldId="473"/>
            <ac:picMk id="12" creationId="{1AEBE83E-F65E-469A-E6EB-7C77857EEA00}"/>
          </ac:picMkLst>
        </pc:picChg>
        <pc:picChg chg="del">
          <ac:chgData name="Behzad Kiani" userId="d27299a4-0e71-4878-89c8-c51e96ec9f6f" providerId="ADAL" clId="{9E1F0EA7-715C-4051-8BBC-327080CAA5E5}" dt="2023-11-14T05:05:58.833" v="2990" actId="478"/>
          <ac:picMkLst>
            <pc:docMk/>
            <pc:sldMk cId="1686661387" sldId="473"/>
            <ac:picMk id="16" creationId="{8DD43AF0-F065-EE6E-5D7C-C328432CFD4C}"/>
          </ac:picMkLst>
        </pc:picChg>
        <pc:picChg chg="add del mod">
          <ac:chgData name="Behzad Kiani" userId="d27299a4-0e71-4878-89c8-c51e96ec9f6f" providerId="ADAL" clId="{9E1F0EA7-715C-4051-8BBC-327080CAA5E5}" dt="2023-11-14T05:20:41.611" v="3249" actId="478"/>
          <ac:picMkLst>
            <pc:docMk/>
            <pc:sldMk cId="1686661387" sldId="473"/>
            <ac:picMk id="35" creationId="{28A1F7D0-B15C-B155-C911-496C2BD8EA1A}"/>
          </ac:picMkLst>
        </pc:picChg>
        <pc:picChg chg="add mod">
          <ac:chgData name="Behzad Kiani" userId="d27299a4-0e71-4878-89c8-c51e96ec9f6f" providerId="ADAL" clId="{9E1F0EA7-715C-4051-8BBC-327080CAA5E5}" dt="2023-11-14T05:22:48.712" v="3338" actId="1076"/>
          <ac:picMkLst>
            <pc:docMk/>
            <pc:sldMk cId="1686661387" sldId="473"/>
            <ac:picMk id="47" creationId="{D9DCADF7-E82D-7922-7E22-91467179C3D5}"/>
          </ac:picMkLst>
        </pc:picChg>
        <pc:picChg chg="add mod">
          <ac:chgData name="Behzad Kiani" userId="d27299a4-0e71-4878-89c8-c51e96ec9f6f" providerId="ADAL" clId="{9E1F0EA7-715C-4051-8BBC-327080CAA5E5}" dt="2023-11-14T05:22:54.138" v="3339" actId="1076"/>
          <ac:picMkLst>
            <pc:docMk/>
            <pc:sldMk cId="1686661387" sldId="473"/>
            <ac:picMk id="49" creationId="{725015FD-E0DD-60B3-638D-8682600A3329}"/>
          </ac:picMkLst>
        </pc:picChg>
        <pc:inkChg chg="add del">
          <ac:chgData name="Behzad Kiani" userId="d27299a4-0e71-4878-89c8-c51e96ec9f6f" providerId="ADAL" clId="{9E1F0EA7-715C-4051-8BBC-327080CAA5E5}" dt="2023-11-14T05:12:19.619" v="3180" actId="9405"/>
          <ac:inkMkLst>
            <pc:docMk/>
            <pc:sldMk cId="1686661387" sldId="473"/>
            <ac:inkMk id="5" creationId="{011B9688-06F1-3F5C-96F7-CDFB7AAB185D}"/>
          </ac:inkMkLst>
        </pc:inkChg>
        <pc:inkChg chg="add del">
          <ac:chgData name="Behzad Kiani" userId="d27299a4-0e71-4878-89c8-c51e96ec9f6f" providerId="ADAL" clId="{9E1F0EA7-715C-4051-8BBC-327080CAA5E5}" dt="2023-11-14T05:12:19.300" v="3179" actId="9405"/>
          <ac:inkMkLst>
            <pc:docMk/>
            <pc:sldMk cId="1686661387" sldId="473"/>
            <ac:inkMk id="8" creationId="{48A4E045-9405-C36E-1AD9-B35CD7509708}"/>
          </ac:inkMkLst>
        </pc:inkChg>
        <pc:inkChg chg="add del">
          <ac:chgData name="Behzad Kiani" userId="d27299a4-0e71-4878-89c8-c51e96ec9f6f" providerId="ADAL" clId="{9E1F0EA7-715C-4051-8BBC-327080CAA5E5}" dt="2023-11-14T05:12:18.947" v="3178" actId="9405"/>
          <ac:inkMkLst>
            <pc:docMk/>
            <pc:sldMk cId="1686661387" sldId="473"/>
            <ac:inkMk id="10" creationId="{F2D03284-329F-0428-6233-C6B868A4B666}"/>
          </ac:inkMkLst>
        </pc:inkChg>
        <pc:inkChg chg="add del">
          <ac:chgData name="Behzad Kiani" userId="d27299a4-0e71-4878-89c8-c51e96ec9f6f" providerId="ADAL" clId="{9E1F0EA7-715C-4051-8BBC-327080CAA5E5}" dt="2023-11-14T05:12:18.580" v="3177" actId="9405"/>
          <ac:inkMkLst>
            <pc:docMk/>
            <pc:sldMk cId="1686661387" sldId="473"/>
            <ac:inkMk id="13" creationId="{ACF55CBE-1DDD-B96A-85F0-0A72AA6951CB}"/>
          </ac:inkMkLst>
        </pc:inkChg>
        <pc:inkChg chg="add del">
          <ac:chgData name="Behzad Kiani" userId="d27299a4-0e71-4878-89c8-c51e96ec9f6f" providerId="ADAL" clId="{9E1F0EA7-715C-4051-8BBC-327080CAA5E5}" dt="2023-11-14T05:13:26.592" v="3198" actId="9405"/>
          <ac:inkMkLst>
            <pc:docMk/>
            <pc:sldMk cId="1686661387" sldId="473"/>
            <ac:inkMk id="15" creationId="{FA3CBB0F-B21C-9455-5084-59DE63FD79E4}"/>
          </ac:inkMkLst>
        </pc:inkChg>
        <pc:inkChg chg="add del">
          <ac:chgData name="Behzad Kiani" userId="d27299a4-0e71-4878-89c8-c51e96ec9f6f" providerId="ADAL" clId="{9E1F0EA7-715C-4051-8BBC-327080CAA5E5}" dt="2023-11-14T05:13:26.372" v="3197" actId="9405"/>
          <ac:inkMkLst>
            <pc:docMk/>
            <pc:sldMk cId="1686661387" sldId="473"/>
            <ac:inkMk id="17" creationId="{A7B90AE5-F35E-F5BA-9F4C-EE8BAD6C7FAA}"/>
          </ac:inkMkLst>
        </pc:inkChg>
        <pc:inkChg chg="add del">
          <ac:chgData name="Behzad Kiani" userId="d27299a4-0e71-4878-89c8-c51e96ec9f6f" providerId="ADAL" clId="{9E1F0EA7-715C-4051-8BBC-327080CAA5E5}" dt="2023-11-14T05:13:26.178" v="3196" actId="9405"/>
          <ac:inkMkLst>
            <pc:docMk/>
            <pc:sldMk cId="1686661387" sldId="473"/>
            <ac:inkMk id="18" creationId="{A7268E66-86FF-C7F5-4986-5D640D6BA1BE}"/>
          </ac:inkMkLst>
        </pc:inkChg>
        <pc:inkChg chg="add del">
          <ac:chgData name="Behzad Kiani" userId="d27299a4-0e71-4878-89c8-c51e96ec9f6f" providerId="ADAL" clId="{9E1F0EA7-715C-4051-8BBC-327080CAA5E5}" dt="2023-11-14T05:13:25.808" v="3195" actId="9405"/>
          <ac:inkMkLst>
            <pc:docMk/>
            <pc:sldMk cId="1686661387" sldId="473"/>
            <ac:inkMk id="19" creationId="{F55FE22A-9B64-47C3-9920-023E3C34FD50}"/>
          </ac:inkMkLst>
        </pc:inkChg>
        <pc:inkChg chg="add del mod">
          <ac:chgData name="Behzad Kiani" userId="d27299a4-0e71-4878-89c8-c51e96ec9f6f" providerId="ADAL" clId="{9E1F0EA7-715C-4051-8BBC-327080CAA5E5}" dt="2023-11-14T05:13:14.051" v="3190" actId="9405"/>
          <ac:inkMkLst>
            <pc:docMk/>
            <pc:sldMk cId="1686661387" sldId="473"/>
            <ac:inkMk id="20" creationId="{A352983D-CEBF-708A-54DC-49F906A7DB25}"/>
          </ac:inkMkLst>
        </pc:inkChg>
        <pc:inkChg chg="add del mod">
          <ac:chgData name="Behzad Kiani" userId="d27299a4-0e71-4878-89c8-c51e96ec9f6f" providerId="ADAL" clId="{9E1F0EA7-715C-4051-8BBC-327080CAA5E5}" dt="2023-11-14T05:13:13.138" v="3189"/>
          <ac:inkMkLst>
            <pc:docMk/>
            <pc:sldMk cId="1686661387" sldId="473"/>
            <ac:inkMk id="21" creationId="{D96196F0-D7F3-38D4-3F38-7190BDDD4A4F}"/>
          </ac:inkMkLst>
        </pc:inkChg>
        <pc:inkChg chg="add del">
          <ac:chgData name="Behzad Kiani" userId="d27299a4-0e71-4878-89c8-c51e96ec9f6f" providerId="ADAL" clId="{9E1F0EA7-715C-4051-8BBC-327080CAA5E5}" dt="2023-11-14T05:13:21.361" v="3192" actId="9405"/>
          <ac:inkMkLst>
            <pc:docMk/>
            <pc:sldMk cId="1686661387" sldId="473"/>
            <ac:inkMk id="23" creationId="{F14CE3E3-E8E7-0CB0-6A05-B86059646A75}"/>
          </ac:inkMkLst>
        </pc:inkChg>
        <pc:inkChg chg="add del">
          <ac:chgData name="Behzad Kiani" userId="d27299a4-0e71-4878-89c8-c51e96ec9f6f" providerId="ADAL" clId="{9E1F0EA7-715C-4051-8BBC-327080CAA5E5}" dt="2023-11-14T05:13:25.491" v="3194" actId="9405"/>
          <ac:inkMkLst>
            <pc:docMk/>
            <pc:sldMk cId="1686661387" sldId="473"/>
            <ac:inkMk id="24" creationId="{CF7AB3EE-08EA-E341-E0EF-6CB24F0F99FA}"/>
          </ac:inkMkLst>
        </pc:inkChg>
        <pc:inkChg chg="add">
          <ac:chgData name="Behzad Kiani" userId="d27299a4-0e71-4878-89c8-c51e96ec9f6f" providerId="ADAL" clId="{9E1F0EA7-715C-4051-8BBC-327080CAA5E5}" dt="2023-11-14T05:13:34.351" v="3199" actId="9405"/>
          <ac:inkMkLst>
            <pc:docMk/>
            <pc:sldMk cId="1686661387" sldId="473"/>
            <ac:inkMk id="25" creationId="{15AD28BE-AEA6-F55A-A8F1-E00CF4F3E12B}"/>
          </ac:inkMkLst>
        </pc:inkChg>
        <pc:inkChg chg="add">
          <ac:chgData name="Behzad Kiani" userId="d27299a4-0e71-4878-89c8-c51e96ec9f6f" providerId="ADAL" clId="{9E1F0EA7-715C-4051-8BBC-327080CAA5E5}" dt="2023-11-14T05:13:38.340" v="3200" actId="9405"/>
          <ac:inkMkLst>
            <pc:docMk/>
            <pc:sldMk cId="1686661387" sldId="473"/>
            <ac:inkMk id="26" creationId="{576B3A19-A269-4D6A-94DC-CB72F485D17A}"/>
          </ac:inkMkLst>
        </pc:inkChg>
        <pc:inkChg chg="add">
          <ac:chgData name="Behzad Kiani" userId="d27299a4-0e71-4878-89c8-c51e96ec9f6f" providerId="ADAL" clId="{9E1F0EA7-715C-4051-8BBC-327080CAA5E5}" dt="2023-11-14T05:13:41.395" v="3201" actId="9405"/>
          <ac:inkMkLst>
            <pc:docMk/>
            <pc:sldMk cId="1686661387" sldId="473"/>
            <ac:inkMk id="27" creationId="{931E4649-1130-51F1-D4BD-0FC18F892C3F}"/>
          </ac:inkMkLst>
        </pc:inkChg>
        <pc:inkChg chg="add del">
          <ac:chgData name="Behzad Kiani" userId="d27299a4-0e71-4878-89c8-c51e96ec9f6f" providerId="ADAL" clId="{9E1F0EA7-715C-4051-8BBC-327080CAA5E5}" dt="2023-11-14T05:15:17.888" v="3219" actId="478"/>
          <ac:inkMkLst>
            <pc:docMk/>
            <pc:sldMk cId="1686661387" sldId="473"/>
            <ac:inkMk id="28" creationId="{442CFBCE-3949-4DE7-CB40-FB2D6CAE621E}"/>
          </ac:inkMkLst>
        </pc:inkChg>
        <pc:inkChg chg="add del">
          <ac:chgData name="Behzad Kiani" userId="d27299a4-0e71-4878-89c8-c51e96ec9f6f" providerId="ADAL" clId="{9E1F0EA7-715C-4051-8BBC-327080CAA5E5}" dt="2023-11-14T05:15:18.434" v="3220" actId="478"/>
          <ac:inkMkLst>
            <pc:docMk/>
            <pc:sldMk cId="1686661387" sldId="473"/>
            <ac:inkMk id="29" creationId="{B64952B6-D1FE-74C7-A9A8-33DD3BF49B64}"/>
          </ac:inkMkLst>
        </pc:inkChg>
        <pc:inkChg chg="add del">
          <ac:chgData name="Behzad Kiani" userId="d27299a4-0e71-4878-89c8-c51e96ec9f6f" providerId="ADAL" clId="{9E1F0EA7-715C-4051-8BBC-327080CAA5E5}" dt="2023-11-14T05:15:19.022" v="3221" actId="478"/>
          <ac:inkMkLst>
            <pc:docMk/>
            <pc:sldMk cId="1686661387" sldId="473"/>
            <ac:inkMk id="30" creationId="{33CC628E-4BA2-2BBD-7A17-F2593B7A3C3F}"/>
          </ac:inkMkLst>
        </pc:inkChg>
        <pc:inkChg chg="add del">
          <ac:chgData name="Behzad Kiani" userId="d27299a4-0e71-4878-89c8-c51e96ec9f6f" providerId="ADAL" clId="{9E1F0EA7-715C-4051-8BBC-327080CAA5E5}" dt="2023-11-14T05:15:21.934" v="3223" actId="478"/>
          <ac:inkMkLst>
            <pc:docMk/>
            <pc:sldMk cId="1686661387" sldId="473"/>
            <ac:inkMk id="31" creationId="{C5D3FC1E-CB44-2B0D-DF0B-B5BDE1199F50}"/>
          </ac:inkMkLst>
        </pc:inkChg>
        <pc:inkChg chg="add del">
          <ac:chgData name="Behzad Kiani" userId="d27299a4-0e71-4878-89c8-c51e96ec9f6f" providerId="ADAL" clId="{9E1F0EA7-715C-4051-8BBC-327080CAA5E5}" dt="2023-11-14T05:14:05.476" v="3207" actId="9405"/>
          <ac:inkMkLst>
            <pc:docMk/>
            <pc:sldMk cId="1686661387" sldId="473"/>
            <ac:inkMk id="32" creationId="{930F9650-D5B4-BCD2-AAAA-495069914668}"/>
          </ac:inkMkLst>
        </pc:inkChg>
        <pc:inkChg chg="add del">
          <ac:chgData name="Behzad Kiani" userId="d27299a4-0e71-4878-89c8-c51e96ec9f6f" providerId="ADAL" clId="{9E1F0EA7-715C-4051-8BBC-327080CAA5E5}" dt="2023-11-14T05:20:43.631" v="3252" actId="478"/>
          <ac:inkMkLst>
            <pc:docMk/>
            <pc:sldMk cId="1686661387" sldId="473"/>
            <ac:inkMk id="36" creationId="{D334B698-C8B5-433A-8A3A-DB84977803D8}"/>
          </ac:inkMkLst>
        </pc:inkChg>
        <pc:inkChg chg="add del">
          <ac:chgData name="Behzad Kiani" userId="d27299a4-0e71-4878-89c8-c51e96ec9f6f" providerId="ADAL" clId="{9E1F0EA7-715C-4051-8BBC-327080CAA5E5}" dt="2023-11-14T05:20:46.909" v="3256" actId="478"/>
          <ac:inkMkLst>
            <pc:docMk/>
            <pc:sldMk cId="1686661387" sldId="473"/>
            <ac:inkMk id="37" creationId="{8A5BC097-BF7E-AC05-7C3B-765CA516D10A}"/>
          </ac:inkMkLst>
        </pc:inkChg>
        <pc:inkChg chg="add del">
          <ac:chgData name="Behzad Kiani" userId="d27299a4-0e71-4878-89c8-c51e96ec9f6f" providerId="ADAL" clId="{9E1F0EA7-715C-4051-8BBC-327080CAA5E5}" dt="2023-11-14T05:20:42.543" v="3250" actId="478"/>
          <ac:inkMkLst>
            <pc:docMk/>
            <pc:sldMk cId="1686661387" sldId="473"/>
            <ac:inkMk id="38" creationId="{CA0EF1C3-D972-3D3F-3807-2C6904CD6FCD}"/>
          </ac:inkMkLst>
        </pc:inkChg>
        <pc:inkChg chg="add del">
          <ac:chgData name="Behzad Kiani" userId="d27299a4-0e71-4878-89c8-c51e96ec9f6f" providerId="ADAL" clId="{9E1F0EA7-715C-4051-8BBC-327080CAA5E5}" dt="2023-11-14T05:20:44.862" v="3254" actId="478"/>
          <ac:inkMkLst>
            <pc:docMk/>
            <pc:sldMk cId="1686661387" sldId="473"/>
            <ac:inkMk id="39" creationId="{574B1191-FE64-779D-1682-50E3D9FA7C6B}"/>
          </ac:inkMkLst>
        </pc:inkChg>
        <pc:inkChg chg="add del">
          <ac:chgData name="Behzad Kiani" userId="d27299a4-0e71-4878-89c8-c51e96ec9f6f" providerId="ADAL" clId="{9E1F0EA7-715C-4051-8BBC-327080CAA5E5}" dt="2023-11-14T05:20:45.900" v="3255" actId="478"/>
          <ac:inkMkLst>
            <pc:docMk/>
            <pc:sldMk cId="1686661387" sldId="473"/>
            <ac:inkMk id="40" creationId="{7892690B-0D52-610F-A9DD-002E672A6FDE}"/>
          </ac:inkMkLst>
        </pc:inkChg>
        <pc:inkChg chg="add del">
          <ac:chgData name="Behzad Kiani" userId="d27299a4-0e71-4878-89c8-c51e96ec9f6f" providerId="ADAL" clId="{9E1F0EA7-715C-4051-8BBC-327080CAA5E5}" dt="2023-11-14T05:20:43.240" v="3251" actId="478"/>
          <ac:inkMkLst>
            <pc:docMk/>
            <pc:sldMk cId="1686661387" sldId="473"/>
            <ac:inkMk id="41" creationId="{F12AE5BC-AABF-2619-D675-DFF89A62E9BE}"/>
          </ac:inkMkLst>
        </pc:inkChg>
        <pc:inkChg chg="add del">
          <ac:chgData name="Behzad Kiani" userId="d27299a4-0e71-4878-89c8-c51e96ec9f6f" providerId="ADAL" clId="{9E1F0EA7-715C-4051-8BBC-327080CAA5E5}" dt="2023-11-14T05:20:44.443" v="3253" actId="478"/>
          <ac:inkMkLst>
            <pc:docMk/>
            <pc:sldMk cId="1686661387" sldId="473"/>
            <ac:inkMk id="42" creationId="{9463EFE2-A851-8739-F1BE-80C16AE3B07D}"/>
          </ac:inkMkLst>
        </pc:inkChg>
        <pc:inkChg chg="add">
          <ac:chgData name="Behzad Kiani" userId="d27299a4-0e71-4878-89c8-c51e96ec9f6f" providerId="ADAL" clId="{9E1F0EA7-715C-4051-8BBC-327080CAA5E5}" dt="2023-11-14T05:17:29.574" v="3236" actId="9405"/>
          <ac:inkMkLst>
            <pc:docMk/>
            <pc:sldMk cId="1686661387" sldId="473"/>
            <ac:inkMk id="43" creationId="{64DDA353-B3B7-FAE9-D7E7-E3D5F5F82CD0}"/>
          </ac:inkMkLst>
        </pc:inkChg>
        <pc:inkChg chg="add">
          <ac:chgData name="Behzad Kiani" userId="d27299a4-0e71-4878-89c8-c51e96ec9f6f" providerId="ADAL" clId="{9E1F0EA7-715C-4051-8BBC-327080CAA5E5}" dt="2023-11-14T05:17:47.581" v="3237" actId="9405"/>
          <ac:inkMkLst>
            <pc:docMk/>
            <pc:sldMk cId="1686661387" sldId="473"/>
            <ac:inkMk id="44" creationId="{DFB29DAE-F76C-737F-76C8-808052064BD0}"/>
          </ac:inkMkLst>
        </pc:inkChg>
        <pc:inkChg chg="add del">
          <ac:chgData name="Behzad Kiani" userId="d27299a4-0e71-4878-89c8-c51e96ec9f6f" providerId="ADAL" clId="{9E1F0EA7-715C-4051-8BBC-327080CAA5E5}" dt="2023-11-14T05:20:09.070" v="3239" actId="9405"/>
          <ac:inkMkLst>
            <pc:docMk/>
            <pc:sldMk cId="1686661387" sldId="473"/>
            <ac:inkMk id="45" creationId="{71012E12-9264-FA9F-6976-1BAFBFC054B7}"/>
          </ac:inkMkLst>
        </pc:inkChg>
        <pc:inkChg chg="add">
          <ac:chgData name="Behzad Kiani" userId="d27299a4-0e71-4878-89c8-c51e96ec9f6f" providerId="ADAL" clId="{9E1F0EA7-715C-4051-8BBC-327080CAA5E5}" dt="2023-11-14T05:21:59.187" v="3269" actId="9405"/>
          <ac:inkMkLst>
            <pc:docMk/>
            <pc:sldMk cId="1686661387" sldId="473"/>
            <ac:inkMk id="50" creationId="{B0E36E97-41F1-6E8B-12D7-84813FBE475A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21T01:05:54.543" v="6867" actId="20577"/>
        <pc:sldMkLst>
          <pc:docMk/>
          <pc:sldMk cId="1510268289" sldId="474"/>
        </pc:sldMkLst>
        <pc:spChg chg="mod">
          <ac:chgData name="Behzad Kiani" userId="d27299a4-0e71-4878-89c8-c51e96ec9f6f" providerId="ADAL" clId="{9E1F0EA7-715C-4051-8BBC-327080CAA5E5}" dt="2023-11-21T01:05:54.543" v="6867" actId="20577"/>
          <ac:spMkLst>
            <pc:docMk/>
            <pc:sldMk cId="1510268289" sldId="474"/>
            <ac:spMk id="2" creationId="{4BF4F0F2-25A1-91D6-8ADB-62F3C637FFFE}"/>
          </ac:spMkLst>
        </pc:spChg>
        <pc:spChg chg="add del">
          <ac:chgData name="Behzad Kiani" userId="d27299a4-0e71-4878-89c8-c51e96ec9f6f" providerId="ADAL" clId="{9E1F0EA7-715C-4051-8BBC-327080CAA5E5}" dt="2023-11-14T05:56:03.649" v="3513" actId="21"/>
          <ac:spMkLst>
            <pc:docMk/>
            <pc:sldMk cId="1510268289" sldId="474"/>
            <ac:spMk id="4" creationId="{46C847CB-C782-6B63-F449-9ED3F378F705}"/>
          </ac:spMkLst>
        </pc:spChg>
        <pc:spChg chg="mod">
          <ac:chgData name="Behzad Kiani" userId="d27299a4-0e71-4878-89c8-c51e96ec9f6f" providerId="ADAL" clId="{9E1F0EA7-715C-4051-8BBC-327080CAA5E5}" dt="2023-11-14T05:45:01.598" v="3505" actId="20577"/>
          <ac:spMkLst>
            <pc:docMk/>
            <pc:sldMk cId="1510268289" sldId="474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05:45:14.720" v="3510" actId="478"/>
          <ac:spMkLst>
            <pc:docMk/>
            <pc:sldMk cId="1510268289" sldId="474"/>
            <ac:spMk id="9" creationId="{EEDAC57C-6A08-1B94-FDBB-5038266DDBD1}"/>
          </ac:spMkLst>
        </pc:spChg>
        <pc:spChg chg="del mod">
          <ac:chgData name="Behzad Kiani" userId="d27299a4-0e71-4878-89c8-c51e96ec9f6f" providerId="ADAL" clId="{9E1F0EA7-715C-4051-8BBC-327080CAA5E5}" dt="2023-11-14T05:45:13.633" v="3509" actId="478"/>
          <ac:spMkLst>
            <pc:docMk/>
            <pc:sldMk cId="1510268289" sldId="474"/>
            <ac:spMk id="10" creationId="{3E8809AB-C371-29BA-CF6F-9085D0F8CC3D}"/>
          </ac:spMkLst>
        </pc:spChg>
        <pc:spChg chg="del">
          <ac:chgData name="Behzad Kiani" userId="d27299a4-0e71-4878-89c8-c51e96ec9f6f" providerId="ADAL" clId="{9E1F0EA7-715C-4051-8BBC-327080CAA5E5}" dt="2023-11-14T05:45:15.681" v="3511" actId="478"/>
          <ac:spMkLst>
            <pc:docMk/>
            <pc:sldMk cId="1510268289" sldId="474"/>
            <ac:spMk id="12" creationId="{362182F5-4D74-FA70-452C-76578233BBE3}"/>
          </ac:spMkLst>
        </pc:spChg>
        <pc:spChg chg="add mod">
          <ac:chgData name="Behzad Kiani" userId="d27299a4-0e71-4878-89c8-c51e96ec9f6f" providerId="ADAL" clId="{9E1F0EA7-715C-4051-8BBC-327080CAA5E5}" dt="2023-11-14T06:10:13.701" v="3635" actId="20577"/>
          <ac:spMkLst>
            <pc:docMk/>
            <pc:sldMk cId="1510268289" sldId="474"/>
            <ac:spMk id="20" creationId="{BA799A39-FBE5-4FF8-2B3F-061D9CA3ABB7}"/>
          </ac:spMkLst>
        </pc:spChg>
        <pc:spChg chg="add mod">
          <ac:chgData name="Behzad Kiani" userId="d27299a4-0e71-4878-89c8-c51e96ec9f6f" providerId="ADAL" clId="{9E1F0EA7-715C-4051-8BBC-327080CAA5E5}" dt="2023-11-14T06:10:14.997" v="3636" actId="20577"/>
          <ac:spMkLst>
            <pc:docMk/>
            <pc:sldMk cId="1510268289" sldId="474"/>
            <ac:spMk id="30" creationId="{9E95F121-CEE9-7AE8-FA96-166BCD52DD00}"/>
          </ac:spMkLst>
        </pc:spChg>
        <pc:grpChg chg="mod">
          <ac:chgData name="Behzad Kiani" userId="d27299a4-0e71-4878-89c8-c51e96ec9f6f" providerId="ADAL" clId="{9E1F0EA7-715C-4051-8BBC-327080CAA5E5}" dt="2023-11-14T06:06:30.732" v="3614"/>
          <ac:grpSpMkLst>
            <pc:docMk/>
            <pc:sldMk cId="1510268289" sldId="474"/>
            <ac:grpSpMk id="27" creationId="{D82C7F3E-BCF3-AEF9-9312-59E2302679FE}"/>
          </ac:grpSpMkLst>
        </pc:grpChg>
        <pc:picChg chg="del mod">
          <ac:chgData name="Behzad Kiani" userId="d27299a4-0e71-4878-89c8-c51e96ec9f6f" providerId="ADAL" clId="{9E1F0EA7-715C-4051-8BBC-327080CAA5E5}" dt="2023-11-14T05:45:11.585" v="3508" actId="478"/>
          <ac:picMkLst>
            <pc:docMk/>
            <pc:sldMk cId="1510268289" sldId="474"/>
            <ac:picMk id="5" creationId="{532CE754-11B0-5FCC-3A37-4B680A69EC75}"/>
          </ac:picMkLst>
        </pc:picChg>
        <pc:picChg chg="add del">
          <ac:chgData name="Behzad Kiani" userId="d27299a4-0e71-4878-89c8-c51e96ec9f6f" providerId="ADAL" clId="{9E1F0EA7-715C-4051-8BBC-327080CAA5E5}" dt="2023-11-14T05:58:26.174" v="3515" actId="22"/>
          <ac:picMkLst>
            <pc:docMk/>
            <pc:sldMk cId="1510268289" sldId="474"/>
            <ac:picMk id="8" creationId="{077CD628-CA23-0CEA-6C54-F027833B7157}"/>
          </ac:picMkLst>
        </pc:picChg>
        <pc:picChg chg="add mod">
          <ac:chgData name="Behzad Kiani" userId="d27299a4-0e71-4878-89c8-c51e96ec9f6f" providerId="ADAL" clId="{9E1F0EA7-715C-4051-8BBC-327080CAA5E5}" dt="2023-11-14T06:00:57.971" v="3536" actId="1076"/>
          <ac:picMkLst>
            <pc:docMk/>
            <pc:sldMk cId="1510268289" sldId="474"/>
            <ac:picMk id="13" creationId="{404ADF24-50BD-4366-0801-E25EA0BCC006}"/>
          </ac:picMkLst>
        </pc:picChg>
        <pc:picChg chg="add mod">
          <ac:chgData name="Behzad Kiani" userId="d27299a4-0e71-4878-89c8-c51e96ec9f6f" providerId="ADAL" clId="{9E1F0EA7-715C-4051-8BBC-327080CAA5E5}" dt="2023-11-14T06:01:00.108" v="3537" actId="1076"/>
          <ac:picMkLst>
            <pc:docMk/>
            <pc:sldMk cId="1510268289" sldId="474"/>
            <ac:picMk id="15" creationId="{F2C67E2A-993E-E731-1B2F-EC375D0F9E0D}"/>
          </ac:picMkLst>
        </pc:picChg>
        <pc:picChg chg="add mod">
          <ac:chgData name="Behzad Kiani" userId="d27299a4-0e71-4878-89c8-c51e96ec9f6f" providerId="ADAL" clId="{9E1F0EA7-715C-4051-8BBC-327080CAA5E5}" dt="2023-11-14T06:02:46.380" v="3540" actId="1076"/>
          <ac:picMkLst>
            <pc:docMk/>
            <pc:sldMk cId="1510268289" sldId="474"/>
            <ac:picMk id="17" creationId="{CC7F1E51-6903-48CD-87E5-91F0B95655E3}"/>
          </ac:picMkLst>
        </pc:picChg>
        <pc:picChg chg="add del mod">
          <ac:chgData name="Behzad Kiani" userId="d27299a4-0e71-4878-89c8-c51e96ec9f6f" providerId="ADAL" clId="{9E1F0EA7-715C-4051-8BBC-327080CAA5E5}" dt="2023-11-14T06:09:37.740" v="3625" actId="21"/>
          <ac:picMkLst>
            <pc:docMk/>
            <pc:sldMk cId="1510268289" sldId="474"/>
            <ac:picMk id="28" creationId="{0B700A6A-462D-CEF6-A2F9-46B0E5885506}"/>
          </ac:picMkLst>
        </pc:picChg>
        <pc:picChg chg="add del">
          <ac:chgData name="Behzad Kiani" userId="d27299a4-0e71-4878-89c8-c51e96ec9f6f" providerId="ADAL" clId="{9E1F0EA7-715C-4051-8BBC-327080CAA5E5}" dt="2023-11-14T06:09:27.561" v="3624"/>
          <ac:picMkLst>
            <pc:docMk/>
            <pc:sldMk cId="1510268289" sldId="474"/>
            <ac:picMk id="29" creationId="{9159C5BF-3F3B-8F81-700A-2A72DDCAD87C}"/>
          </ac:picMkLst>
        </pc:picChg>
        <pc:picChg chg="add del">
          <ac:chgData name="Behzad Kiani" userId="d27299a4-0e71-4878-89c8-c51e96ec9f6f" providerId="ADAL" clId="{9E1F0EA7-715C-4051-8BBC-327080CAA5E5}" dt="2023-11-14T06:09:52.746" v="3630"/>
          <ac:picMkLst>
            <pc:docMk/>
            <pc:sldMk cId="1510268289" sldId="474"/>
            <ac:picMk id="31" creationId="{80DF50DB-1409-6F87-B8B2-4AADA9347F84}"/>
          </ac:picMkLst>
        </pc:picChg>
        <pc:inkChg chg="add">
          <ac:chgData name="Behzad Kiani" userId="d27299a4-0e71-4878-89c8-c51e96ec9f6f" providerId="ADAL" clId="{9E1F0EA7-715C-4051-8BBC-327080CAA5E5}" dt="2023-11-14T06:03:04.545" v="3541" actId="9405"/>
          <ac:inkMkLst>
            <pc:docMk/>
            <pc:sldMk cId="1510268289" sldId="474"/>
            <ac:inkMk id="18" creationId="{532BD373-7F55-1C8B-3E4C-B30B4187CE5A}"/>
          </ac:inkMkLst>
        </pc:inkChg>
        <pc:inkChg chg="add del mod">
          <ac:chgData name="Behzad Kiani" userId="d27299a4-0e71-4878-89c8-c51e96ec9f6f" providerId="ADAL" clId="{9E1F0EA7-715C-4051-8BBC-327080CAA5E5}" dt="2023-11-14T06:04:46.568" v="3604" actId="21"/>
          <ac:inkMkLst>
            <pc:docMk/>
            <pc:sldMk cId="1510268289" sldId="474"/>
            <ac:inkMk id="19" creationId="{ECFFFEC6-019C-B5B0-B7D7-4F79A4CD33D5}"/>
          </ac:inkMkLst>
        </pc:inkChg>
        <pc:inkChg chg="add del">
          <ac:chgData name="Behzad Kiani" userId="d27299a4-0e71-4878-89c8-c51e96ec9f6f" providerId="ADAL" clId="{9E1F0EA7-715C-4051-8BBC-327080CAA5E5}" dt="2023-11-14T06:04:55.002" v="3606" actId="9405"/>
          <ac:inkMkLst>
            <pc:docMk/>
            <pc:sldMk cId="1510268289" sldId="474"/>
            <ac:inkMk id="21" creationId="{413B9219-FA11-4954-E2D1-430B0602F9C0}"/>
          </ac:inkMkLst>
        </pc:inkChg>
        <pc:inkChg chg="add">
          <ac:chgData name="Behzad Kiani" userId="d27299a4-0e71-4878-89c8-c51e96ec9f6f" providerId="ADAL" clId="{9E1F0EA7-715C-4051-8BBC-327080CAA5E5}" dt="2023-11-14T06:05:08.965" v="3607" actId="9405"/>
          <ac:inkMkLst>
            <pc:docMk/>
            <pc:sldMk cId="1510268289" sldId="474"/>
            <ac:inkMk id="22" creationId="{069CEFC7-A097-A238-3AF8-7B70BFD4B131}"/>
          </ac:inkMkLst>
        </pc:inkChg>
        <pc:inkChg chg="add del">
          <ac:chgData name="Behzad Kiani" userId="d27299a4-0e71-4878-89c8-c51e96ec9f6f" providerId="ADAL" clId="{9E1F0EA7-715C-4051-8BBC-327080CAA5E5}" dt="2023-11-14T06:06:31.870" v="3617" actId="9405"/>
          <ac:inkMkLst>
            <pc:docMk/>
            <pc:sldMk cId="1510268289" sldId="474"/>
            <ac:inkMk id="23" creationId="{85AA7D58-FDDA-CF12-5DA3-8DB2F50518C2}"/>
          </ac:inkMkLst>
        </pc:inkChg>
        <pc:inkChg chg="add del mod">
          <ac:chgData name="Behzad Kiani" userId="d27299a4-0e71-4878-89c8-c51e96ec9f6f" providerId="ADAL" clId="{9E1F0EA7-715C-4051-8BBC-327080CAA5E5}" dt="2023-11-14T06:06:31.468" v="3616" actId="9405"/>
          <ac:inkMkLst>
            <pc:docMk/>
            <pc:sldMk cId="1510268289" sldId="474"/>
            <ac:inkMk id="24" creationId="{2AF94A58-2C67-6C86-34E8-DB14B340DF84}"/>
          </ac:inkMkLst>
        </pc:inkChg>
        <pc:inkChg chg="add del mod">
          <ac:chgData name="Behzad Kiani" userId="d27299a4-0e71-4878-89c8-c51e96ec9f6f" providerId="ADAL" clId="{9E1F0EA7-715C-4051-8BBC-327080CAA5E5}" dt="2023-11-14T06:06:31.100" v="3615" actId="9405"/>
          <ac:inkMkLst>
            <pc:docMk/>
            <pc:sldMk cId="1510268289" sldId="474"/>
            <ac:inkMk id="25" creationId="{15079A69-DFDB-32BC-93CB-1CD883EC35E3}"/>
          </ac:inkMkLst>
        </pc:inkChg>
        <pc:inkChg chg="add del mod">
          <ac:chgData name="Behzad Kiani" userId="d27299a4-0e71-4878-89c8-c51e96ec9f6f" providerId="ADAL" clId="{9E1F0EA7-715C-4051-8BBC-327080CAA5E5}" dt="2023-11-14T06:06:30.732" v="3614"/>
          <ac:inkMkLst>
            <pc:docMk/>
            <pc:sldMk cId="1510268289" sldId="474"/>
            <ac:inkMk id="26" creationId="{15271395-F342-16DE-C668-8E2FA951342F}"/>
          </ac:inkMkLst>
        </pc:inkChg>
      </pc:sldChg>
      <pc:sldChg chg="new del">
        <pc:chgData name="Behzad Kiani" userId="d27299a4-0e71-4878-89c8-c51e96ec9f6f" providerId="ADAL" clId="{9E1F0EA7-715C-4051-8BBC-327080CAA5E5}" dt="2023-11-14T05:44:35.160" v="3455" actId="680"/>
        <pc:sldMkLst>
          <pc:docMk/>
          <pc:sldMk cId="2515689918" sldId="474"/>
        </pc:sldMkLst>
      </pc:sldChg>
      <pc:sldChg chg="addSp delSp modSp add mod">
        <pc:chgData name="Behzad Kiani" userId="d27299a4-0e71-4878-89c8-c51e96ec9f6f" providerId="ADAL" clId="{9E1F0EA7-715C-4051-8BBC-327080CAA5E5}" dt="2023-11-21T01:07:41.675" v="6897" actId="20577"/>
        <pc:sldMkLst>
          <pc:docMk/>
          <pc:sldMk cId="1111661484" sldId="475"/>
        </pc:sldMkLst>
        <pc:spChg chg="add del mod">
          <ac:chgData name="Behzad Kiani" userId="d27299a4-0e71-4878-89c8-c51e96ec9f6f" providerId="ADAL" clId="{9E1F0EA7-715C-4051-8BBC-327080CAA5E5}" dt="2023-11-14T06:33:39.112" v="3923" actId="478"/>
          <ac:spMkLst>
            <pc:docMk/>
            <pc:sldMk cId="1111661484" sldId="475"/>
            <ac:spMk id="3" creationId="{E179C2C3-B345-A014-B6F6-36801FF35763}"/>
          </ac:spMkLst>
        </pc:spChg>
        <pc:spChg chg="add del mod">
          <ac:chgData name="Behzad Kiani" userId="d27299a4-0e71-4878-89c8-c51e96ec9f6f" providerId="ADAL" clId="{9E1F0EA7-715C-4051-8BBC-327080CAA5E5}" dt="2023-11-15T01:55:00.980" v="5703" actId="20577"/>
          <ac:spMkLst>
            <pc:docMk/>
            <pc:sldMk cId="1111661484" sldId="475"/>
            <ac:spMk id="5" creationId="{CADCC918-A97E-9ACE-7B53-3DB8E3E81806}"/>
          </ac:spMkLst>
        </pc:spChg>
        <pc:spChg chg="mod">
          <ac:chgData name="Behzad Kiani" userId="d27299a4-0e71-4878-89c8-c51e96ec9f6f" providerId="ADAL" clId="{9E1F0EA7-715C-4051-8BBC-327080CAA5E5}" dt="2023-11-15T00:59:31.592" v="5528" actId="2711"/>
          <ac:spMkLst>
            <pc:docMk/>
            <pc:sldMk cId="1111661484" sldId="475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21T01:07:41.675" v="6897" actId="20577"/>
          <ac:spMkLst>
            <pc:docMk/>
            <pc:sldMk cId="1111661484" sldId="475"/>
            <ac:spMk id="9" creationId="{E62F0792-00A5-0D34-506C-C2D7367245FD}"/>
          </ac:spMkLst>
        </pc:spChg>
        <pc:spChg chg="del">
          <ac:chgData name="Behzad Kiani" userId="d27299a4-0e71-4878-89c8-c51e96ec9f6f" providerId="ADAL" clId="{9E1F0EA7-715C-4051-8BBC-327080CAA5E5}" dt="2023-11-14T06:34:59.241" v="3929" actId="478"/>
          <ac:spMkLst>
            <pc:docMk/>
            <pc:sldMk cId="1111661484" sldId="475"/>
            <ac:spMk id="33" creationId="{37E4C944-AEE9-9932-2120-EFED97FE081A}"/>
          </ac:spMkLst>
        </pc:spChg>
        <pc:spChg chg="del">
          <ac:chgData name="Behzad Kiani" userId="d27299a4-0e71-4878-89c8-c51e96ec9f6f" providerId="ADAL" clId="{9E1F0EA7-715C-4051-8BBC-327080CAA5E5}" dt="2023-11-14T06:23:33.170" v="3799" actId="478"/>
          <ac:spMkLst>
            <pc:docMk/>
            <pc:sldMk cId="1111661484" sldId="475"/>
            <ac:spMk id="51" creationId="{62946DA9-17CB-16D1-6A5B-9CCC94F82862}"/>
          </ac:spMkLst>
        </pc:spChg>
        <pc:picChg chg="del">
          <ac:chgData name="Behzad Kiani" userId="d27299a4-0e71-4878-89c8-c51e96ec9f6f" providerId="ADAL" clId="{9E1F0EA7-715C-4051-8BBC-327080CAA5E5}" dt="2023-11-14T06:23:30.049" v="3796" actId="478"/>
          <ac:picMkLst>
            <pc:docMk/>
            <pc:sldMk cId="1111661484" sldId="475"/>
            <ac:picMk id="47" creationId="{D9DCADF7-E82D-7922-7E22-91467179C3D5}"/>
          </ac:picMkLst>
        </pc:picChg>
        <pc:picChg chg="del">
          <ac:chgData name="Behzad Kiani" userId="d27299a4-0e71-4878-89c8-c51e96ec9f6f" providerId="ADAL" clId="{9E1F0EA7-715C-4051-8BBC-327080CAA5E5}" dt="2023-11-14T06:23:30.738" v="3797" actId="478"/>
          <ac:picMkLst>
            <pc:docMk/>
            <pc:sldMk cId="1111661484" sldId="475"/>
            <ac:picMk id="49" creationId="{725015FD-E0DD-60B3-638D-8682600A3329}"/>
          </ac:picMkLst>
        </pc:picChg>
        <pc:inkChg chg="del">
          <ac:chgData name="Behzad Kiani" userId="d27299a4-0e71-4878-89c8-c51e96ec9f6f" providerId="ADAL" clId="{9E1F0EA7-715C-4051-8BBC-327080CAA5E5}" dt="2023-11-14T06:23:31.522" v="3798" actId="478"/>
          <ac:inkMkLst>
            <pc:docMk/>
            <pc:sldMk cId="1111661484" sldId="475"/>
            <ac:inkMk id="50" creationId="{B0E36E97-41F1-6E8B-12D7-84813FBE475A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21T01:08:56.547" v="6899" actId="20577"/>
        <pc:sldMkLst>
          <pc:docMk/>
          <pc:sldMk cId="610235699" sldId="476"/>
        </pc:sldMkLst>
        <pc:spChg chg="del mod">
          <ac:chgData name="Behzad Kiani" userId="d27299a4-0e71-4878-89c8-c51e96ec9f6f" providerId="ADAL" clId="{9E1F0EA7-715C-4051-8BBC-327080CAA5E5}" dt="2023-11-14T06:36:33.653" v="3953"/>
          <ac:spMkLst>
            <pc:docMk/>
            <pc:sldMk cId="610235699" sldId="476"/>
            <ac:spMk id="5" creationId="{CADCC918-A97E-9ACE-7B53-3DB8E3E81806}"/>
          </ac:spMkLst>
        </pc:spChg>
        <pc:spChg chg="mod">
          <ac:chgData name="Behzad Kiani" userId="d27299a4-0e71-4878-89c8-c51e96ec9f6f" providerId="ADAL" clId="{9E1F0EA7-715C-4051-8BBC-327080CAA5E5}" dt="2023-11-15T01:56:07.887" v="5705" actId="20577"/>
          <ac:spMkLst>
            <pc:docMk/>
            <pc:sldMk cId="610235699" sldId="476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21T01:08:56.547" v="6899" actId="20577"/>
          <ac:spMkLst>
            <pc:docMk/>
            <pc:sldMk cId="610235699" sldId="476"/>
            <ac:spMk id="9" creationId="{E62F0792-00A5-0D34-506C-C2D7367245FD}"/>
          </ac:spMkLst>
        </pc:spChg>
        <pc:picChg chg="add mod">
          <ac:chgData name="Behzad Kiani" userId="d27299a4-0e71-4878-89c8-c51e96ec9f6f" providerId="ADAL" clId="{9E1F0EA7-715C-4051-8BBC-327080CAA5E5}" dt="2023-11-14T06:52:21.560" v="4065" actId="1076"/>
          <ac:picMkLst>
            <pc:docMk/>
            <pc:sldMk cId="610235699" sldId="476"/>
            <ac:picMk id="3" creationId="{AE43EF12-2CF5-DA48-EF17-A5480D079295}"/>
          </ac:picMkLst>
        </pc:picChg>
        <pc:picChg chg="add mod">
          <ac:chgData name="Behzad Kiani" userId="d27299a4-0e71-4878-89c8-c51e96ec9f6f" providerId="ADAL" clId="{9E1F0EA7-715C-4051-8BBC-327080CAA5E5}" dt="2023-11-14T06:52:22.633" v="4066" actId="1076"/>
          <ac:picMkLst>
            <pc:docMk/>
            <pc:sldMk cId="610235699" sldId="476"/>
            <ac:picMk id="7" creationId="{C2180394-289C-7992-89B2-F56CE4E0F5D3}"/>
          </ac:picMkLst>
        </pc:picChg>
        <pc:picChg chg="add del mod">
          <ac:chgData name="Behzad Kiani" userId="d27299a4-0e71-4878-89c8-c51e96ec9f6f" providerId="ADAL" clId="{9E1F0EA7-715C-4051-8BBC-327080CAA5E5}" dt="2023-11-14T06:41:01.941" v="3977" actId="22"/>
          <ac:picMkLst>
            <pc:docMk/>
            <pc:sldMk cId="610235699" sldId="476"/>
            <ac:picMk id="10" creationId="{D8830055-0841-00BB-4D47-F331D76CD3CA}"/>
          </ac:picMkLst>
        </pc:picChg>
        <pc:picChg chg="add del mod">
          <ac:chgData name="Behzad Kiani" userId="d27299a4-0e71-4878-89c8-c51e96ec9f6f" providerId="ADAL" clId="{9E1F0EA7-715C-4051-8BBC-327080CAA5E5}" dt="2023-11-14T06:41:33.334" v="3984" actId="478"/>
          <ac:picMkLst>
            <pc:docMk/>
            <pc:sldMk cId="610235699" sldId="476"/>
            <ac:picMk id="12" creationId="{D22D112D-5E15-6ACE-D515-460EEBEEC372}"/>
          </ac:picMkLst>
        </pc:picChg>
        <pc:picChg chg="add del mod">
          <ac:chgData name="Behzad Kiani" userId="d27299a4-0e71-4878-89c8-c51e96ec9f6f" providerId="ADAL" clId="{9E1F0EA7-715C-4051-8BBC-327080CAA5E5}" dt="2023-11-14T06:51:50.482" v="4059" actId="478"/>
          <ac:picMkLst>
            <pc:docMk/>
            <pc:sldMk cId="610235699" sldId="476"/>
            <ac:picMk id="14" creationId="{B1A9FD3E-34F4-9CCE-4406-82AB219AAE85}"/>
          </ac:picMkLst>
        </pc:picChg>
        <pc:picChg chg="add del mod">
          <ac:chgData name="Behzad Kiani" userId="d27299a4-0e71-4878-89c8-c51e96ec9f6f" providerId="ADAL" clId="{9E1F0EA7-715C-4051-8BBC-327080CAA5E5}" dt="2023-11-14T06:52:14.661" v="4062" actId="478"/>
          <ac:picMkLst>
            <pc:docMk/>
            <pc:sldMk cId="610235699" sldId="476"/>
            <ac:picMk id="17" creationId="{BD9A6387-33CB-AB78-A574-220FAC2717D0}"/>
          </ac:picMkLst>
        </pc:picChg>
        <pc:picChg chg="add mod">
          <ac:chgData name="Behzad Kiani" userId="d27299a4-0e71-4878-89c8-c51e96ec9f6f" providerId="ADAL" clId="{9E1F0EA7-715C-4051-8BBC-327080CAA5E5}" dt="2023-11-14T06:52:20.369" v="4064" actId="1076"/>
          <ac:picMkLst>
            <pc:docMk/>
            <pc:sldMk cId="610235699" sldId="476"/>
            <ac:picMk id="19" creationId="{915E2503-12C3-2AEA-20FD-B0F0B50B7CEC}"/>
          </ac:picMkLst>
        </pc:picChg>
        <pc:inkChg chg="add del">
          <ac:chgData name="Behzad Kiani" userId="d27299a4-0e71-4878-89c8-c51e96ec9f6f" providerId="ADAL" clId="{9E1F0EA7-715C-4051-8BBC-327080CAA5E5}" dt="2023-11-14T06:51:45.058" v="4058" actId="9405"/>
          <ac:inkMkLst>
            <pc:docMk/>
            <pc:sldMk cId="610235699" sldId="476"/>
            <ac:inkMk id="15" creationId="{B585E828-7F74-E82F-64FB-E13B8E397397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21T01:09:01.660" v="6901" actId="20577"/>
        <pc:sldMkLst>
          <pc:docMk/>
          <pc:sldMk cId="1371595297" sldId="477"/>
        </pc:sldMkLst>
        <pc:spChg chg="mod">
          <ac:chgData name="Behzad Kiani" userId="d27299a4-0e71-4878-89c8-c51e96ec9f6f" providerId="ADAL" clId="{9E1F0EA7-715C-4051-8BBC-327080CAA5E5}" dt="2023-11-15T01:56:14.333" v="5707" actId="20577"/>
          <ac:spMkLst>
            <pc:docMk/>
            <pc:sldMk cId="1371595297" sldId="477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21T01:09:01.660" v="6901" actId="20577"/>
          <ac:spMkLst>
            <pc:docMk/>
            <pc:sldMk cId="1371595297" sldId="477"/>
            <ac:spMk id="9" creationId="{E62F0792-00A5-0D34-506C-C2D7367245FD}"/>
          </ac:spMkLst>
        </pc:spChg>
        <pc:spChg chg="add del mod">
          <ac:chgData name="Behzad Kiani" userId="d27299a4-0e71-4878-89c8-c51e96ec9f6f" providerId="ADAL" clId="{9E1F0EA7-715C-4051-8BBC-327080CAA5E5}" dt="2023-11-14T06:47:18.411" v="4054" actId="207"/>
          <ac:spMkLst>
            <pc:docMk/>
            <pc:sldMk cId="1371595297" sldId="477"/>
            <ac:spMk id="12" creationId="{55BD4420-9AC1-BAFB-107D-1F5D7D2DFD3F}"/>
          </ac:spMkLst>
        </pc:spChg>
        <pc:picChg chg="del">
          <ac:chgData name="Behzad Kiani" userId="d27299a4-0e71-4878-89c8-c51e96ec9f6f" providerId="ADAL" clId="{9E1F0EA7-715C-4051-8BBC-327080CAA5E5}" dt="2023-11-14T06:43:45.061" v="3989" actId="478"/>
          <ac:picMkLst>
            <pc:docMk/>
            <pc:sldMk cId="1371595297" sldId="477"/>
            <ac:picMk id="3" creationId="{AE43EF12-2CF5-DA48-EF17-A5480D079295}"/>
          </ac:picMkLst>
        </pc:picChg>
        <pc:picChg chg="add mod">
          <ac:chgData name="Behzad Kiani" userId="d27299a4-0e71-4878-89c8-c51e96ec9f6f" providerId="ADAL" clId="{9E1F0EA7-715C-4051-8BBC-327080CAA5E5}" dt="2023-11-14T06:45:40.667" v="3999" actId="14100"/>
          <ac:picMkLst>
            <pc:docMk/>
            <pc:sldMk cId="1371595297" sldId="477"/>
            <ac:picMk id="4" creationId="{76A4DCE1-6549-9480-DCEB-542E6623BA5E}"/>
          </ac:picMkLst>
        </pc:picChg>
        <pc:picChg chg="del">
          <ac:chgData name="Behzad Kiani" userId="d27299a4-0e71-4878-89c8-c51e96ec9f6f" providerId="ADAL" clId="{9E1F0EA7-715C-4051-8BBC-327080CAA5E5}" dt="2023-11-14T06:43:45.720" v="3990" actId="478"/>
          <ac:picMkLst>
            <pc:docMk/>
            <pc:sldMk cId="1371595297" sldId="477"/>
            <ac:picMk id="7" creationId="{C2180394-289C-7992-89B2-F56CE4E0F5D3}"/>
          </ac:picMkLst>
        </pc:picChg>
        <pc:picChg chg="add mod">
          <ac:chgData name="Behzad Kiani" userId="d27299a4-0e71-4878-89c8-c51e96ec9f6f" providerId="ADAL" clId="{9E1F0EA7-715C-4051-8BBC-327080CAA5E5}" dt="2023-11-14T06:45:11.701" v="3996" actId="1076"/>
          <ac:picMkLst>
            <pc:docMk/>
            <pc:sldMk cId="1371595297" sldId="477"/>
            <ac:picMk id="8" creationId="{5B562491-085B-5C78-0F77-06FC1809192F}"/>
          </ac:picMkLst>
        </pc:picChg>
        <pc:picChg chg="del">
          <ac:chgData name="Behzad Kiani" userId="d27299a4-0e71-4878-89c8-c51e96ec9f6f" providerId="ADAL" clId="{9E1F0EA7-715C-4051-8BBC-327080CAA5E5}" dt="2023-11-14T06:43:46.558" v="3991" actId="478"/>
          <ac:picMkLst>
            <pc:docMk/>
            <pc:sldMk cId="1371595297" sldId="477"/>
            <ac:picMk id="14" creationId="{B1A9FD3E-34F4-9CCE-4406-82AB219AAE85}"/>
          </ac:picMkLst>
        </pc:picChg>
        <pc:inkChg chg="add del">
          <ac:chgData name="Behzad Kiani" userId="d27299a4-0e71-4878-89c8-c51e96ec9f6f" providerId="ADAL" clId="{9E1F0EA7-715C-4051-8BBC-327080CAA5E5}" dt="2023-11-14T06:45:55.874" v="4001" actId="9405"/>
          <ac:inkMkLst>
            <pc:docMk/>
            <pc:sldMk cId="1371595297" sldId="477"/>
            <ac:inkMk id="10" creationId="{9AAA58ED-A1F1-D70A-DEF7-BB5B861105DA}"/>
          </ac:inkMkLst>
        </pc:inkChg>
        <pc:inkChg chg="add del">
          <ac:chgData name="Behzad Kiani" userId="d27299a4-0e71-4878-89c8-c51e96ec9f6f" providerId="ADAL" clId="{9E1F0EA7-715C-4051-8BBC-327080CAA5E5}" dt="2023-11-14T06:47:23.376" v="4055" actId="21"/>
          <ac:inkMkLst>
            <pc:docMk/>
            <pc:sldMk cId="1371595297" sldId="477"/>
            <ac:inkMk id="11" creationId="{0D36B5E4-2064-13EE-9ECC-73ED8B121CB4}"/>
          </ac:inkMkLst>
        </pc:inkChg>
        <pc:inkChg chg="add">
          <ac:chgData name="Behzad Kiani" userId="d27299a4-0e71-4878-89c8-c51e96ec9f6f" providerId="ADAL" clId="{9E1F0EA7-715C-4051-8BBC-327080CAA5E5}" dt="2023-11-14T06:47:35.296" v="4056" actId="9405"/>
          <ac:inkMkLst>
            <pc:docMk/>
            <pc:sldMk cId="1371595297" sldId="477"/>
            <ac:inkMk id="13" creationId="{B7260662-694A-BA7C-070F-191028471F25}"/>
          </ac:inkMkLst>
        </pc:inkChg>
      </pc:sldChg>
      <pc:sldChg chg="addSp delSp modSp add mod ord">
        <pc:chgData name="Behzad Kiani" userId="d27299a4-0e71-4878-89c8-c51e96ec9f6f" providerId="ADAL" clId="{9E1F0EA7-715C-4051-8BBC-327080CAA5E5}" dt="2023-11-21T01:09:09.654" v="6903" actId="20577"/>
        <pc:sldMkLst>
          <pc:docMk/>
          <pc:sldMk cId="4156098766" sldId="478"/>
        </pc:sldMkLst>
        <pc:spChg chg="mod">
          <ac:chgData name="Behzad Kiani" userId="d27299a4-0e71-4878-89c8-c51e96ec9f6f" providerId="ADAL" clId="{9E1F0EA7-715C-4051-8BBC-327080CAA5E5}" dt="2023-11-15T01:56:24.736" v="5709" actId="20577"/>
          <ac:spMkLst>
            <pc:docMk/>
            <pc:sldMk cId="4156098766" sldId="478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21T01:09:09.654" v="6903" actId="20577"/>
          <ac:spMkLst>
            <pc:docMk/>
            <pc:sldMk cId="4156098766" sldId="478"/>
            <ac:spMk id="9" creationId="{E62F0792-00A5-0D34-506C-C2D7367245FD}"/>
          </ac:spMkLst>
        </pc:spChg>
        <pc:picChg chg="del">
          <ac:chgData name="Behzad Kiani" userId="d27299a4-0e71-4878-89c8-c51e96ec9f6f" providerId="ADAL" clId="{9E1F0EA7-715C-4051-8BBC-327080CAA5E5}" dt="2023-11-14T06:53:03.105" v="4072" actId="478"/>
          <ac:picMkLst>
            <pc:docMk/>
            <pc:sldMk cId="4156098766" sldId="478"/>
            <ac:picMk id="3" creationId="{AE43EF12-2CF5-DA48-EF17-A5480D079295}"/>
          </ac:picMkLst>
        </pc:picChg>
        <pc:picChg chg="add del mod">
          <ac:chgData name="Behzad Kiani" userId="d27299a4-0e71-4878-89c8-c51e96ec9f6f" providerId="ADAL" clId="{9E1F0EA7-715C-4051-8BBC-327080CAA5E5}" dt="2023-11-14T06:59:27.406" v="4131" actId="478"/>
          <ac:picMkLst>
            <pc:docMk/>
            <pc:sldMk cId="4156098766" sldId="478"/>
            <ac:picMk id="4" creationId="{E64B15C9-8DCF-73DC-375E-2B48C0B7DE82}"/>
          </ac:picMkLst>
        </pc:picChg>
        <pc:picChg chg="del">
          <ac:chgData name="Behzad Kiani" userId="d27299a4-0e71-4878-89c8-c51e96ec9f6f" providerId="ADAL" clId="{9E1F0EA7-715C-4051-8BBC-327080CAA5E5}" dt="2023-11-14T06:53:03.695" v="4073" actId="478"/>
          <ac:picMkLst>
            <pc:docMk/>
            <pc:sldMk cId="4156098766" sldId="478"/>
            <ac:picMk id="7" creationId="{C2180394-289C-7992-89B2-F56CE4E0F5D3}"/>
          </ac:picMkLst>
        </pc:picChg>
        <pc:picChg chg="add mod">
          <ac:chgData name="Behzad Kiani" userId="d27299a4-0e71-4878-89c8-c51e96ec9f6f" providerId="ADAL" clId="{9E1F0EA7-715C-4051-8BBC-327080CAA5E5}" dt="2023-11-14T06:59:31.529" v="4134" actId="1076"/>
          <ac:picMkLst>
            <pc:docMk/>
            <pc:sldMk cId="4156098766" sldId="478"/>
            <ac:picMk id="13" creationId="{8741C6B8-F0C3-1C7C-EEDC-75A4FC239D9F}"/>
          </ac:picMkLst>
        </pc:picChg>
        <pc:picChg chg="del mod">
          <ac:chgData name="Behzad Kiani" userId="d27299a4-0e71-4878-89c8-c51e96ec9f6f" providerId="ADAL" clId="{9E1F0EA7-715C-4051-8BBC-327080CAA5E5}" dt="2023-11-14T06:55:18.693" v="4079" actId="21"/>
          <ac:picMkLst>
            <pc:docMk/>
            <pc:sldMk cId="4156098766" sldId="478"/>
            <ac:picMk id="19" creationId="{915E2503-12C3-2AEA-20FD-B0F0B50B7CEC}"/>
          </ac:picMkLst>
        </pc:picChg>
        <pc:inkChg chg="add del">
          <ac:chgData name="Behzad Kiani" userId="d27299a4-0e71-4878-89c8-c51e96ec9f6f" providerId="ADAL" clId="{9E1F0EA7-715C-4051-8BBC-327080CAA5E5}" dt="2023-11-14T06:59:28.305" v="4132" actId="478"/>
          <ac:inkMkLst>
            <pc:docMk/>
            <pc:sldMk cId="4156098766" sldId="478"/>
            <ac:inkMk id="5" creationId="{C3C850DB-C32E-A29E-593B-56A89409AFA2}"/>
          </ac:inkMkLst>
        </pc:inkChg>
        <pc:inkChg chg="add del">
          <ac:chgData name="Behzad Kiani" userId="d27299a4-0e71-4878-89c8-c51e96ec9f6f" providerId="ADAL" clId="{9E1F0EA7-715C-4051-8BBC-327080CAA5E5}" dt="2023-11-14T06:59:28.847" v="4133" actId="478"/>
          <ac:inkMkLst>
            <pc:docMk/>
            <pc:sldMk cId="4156098766" sldId="478"/>
            <ac:inkMk id="8" creationId="{F9F96F2B-D9BE-5093-C3C2-F8B5C821BB17}"/>
          </ac:inkMkLst>
        </pc:inkChg>
        <pc:inkChg chg="add del">
          <ac:chgData name="Behzad Kiani" userId="d27299a4-0e71-4878-89c8-c51e96ec9f6f" providerId="ADAL" clId="{9E1F0EA7-715C-4051-8BBC-327080CAA5E5}" dt="2023-11-14T06:58:41.122" v="4085" actId="9405"/>
          <ac:inkMkLst>
            <pc:docMk/>
            <pc:sldMk cId="4156098766" sldId="478"/>
            <ac:inkMk id="10" creationId="{69DF9F9A-06EA-3EE7-E6C2-C8B4F2E0C528}"/>
          </ac:inkMkLst>
        </pc:inkChg>
        <pc:inkChg chg="add del">
          <ac:chgData name="Behzad Kiani" userId="d27299a4-0e71-4878-89c8-c51e96ec9f6f" providerId="ADAL" clId="{9E1F0EA7-715C-4051-8BBC-327080CAA5E5}" dt="2023-11-14T06:58:40.927" v="4084" actId="9405"/>
          <ac:inkMkLst>
            <pc:docMk/>
            <pc:sldMk cId="4156098766" sldId="478"/>
            <ac:inkMk id="11" creationId="{9646F6A3-FA19-4F38-A415-573A12F390E9}"/>
          </ac:inkMkLst>
        </pc:inkChg>
        <pc:inkChg chg="add del">
          <ac:chgData name="Behzad Kiani" userId="d27299a4-0e71-4878-89c8-c51e96ec9f6f" providerId="ADAL" clId="{9E1F0EA7-715C-4051-8BBC-327080CAA5E5}" dt="2023-11-14T07:14:20.015" v="4303" actId="9405"/>
          <ac:inkMkLst>
            <pc:docMk/>
            <pc:sldMk cId="4156098766" sldId="478"/>
            <ac:inkMk id="14" creationId="{79F45C4A-9899-5E6D-6D7D-43B3F97CF6AA}"/>
          </ac:inkMkLst>
        </pc:inkChg>
        <pc:inkChg chg="add del">
          <ac:chgData name="Behzad Kiani" userId="d27299a4-0e71-4878-89c8-c51e96ec9f6f" providerId="ADAL" clId="{9E1F0EA7-715C-4051-8BBC-327080CAA5E5}" dt="2023-11-14T07:14:19.614" v="4302" actId="9405"/>
          <ac:inkMkLst>
            <pc:docMk/>
            <pc:sldMk cId="4156098766" sldId="478"/>
            <ac:inkMk id="15" creationId="{B0204D97-B8FA-882D-E589-93187C61FEDC}"/>
          </ac:inkMkLst>
        </pc:inkChg>
        <pc:inkChg chg="add del">
          <ac:chgData name="Behzad Kiani" userId="d27299a4-0e71-4878-89c8-c51e96ec9f6f" providerId="ADAL" clId="{9E1F0EA7-715C-4051-8BBC-327080CAA5E5}" dt="2023-11-14T07:14:19.264" v="4301" actId="9405"/>
          <ac:inkMkLst>
            <pc:docMk/>
            <pc:sldMk cId="4156098766" sldId="478"/>
            <ac:inkMk id="16" creationId="{B232C314-E69D-841B-C082-C13DDE91DBF8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21T01:09:18.194" v="6905" actId="20577"/>
        <pc:sldMkLst>
          <pc:docMk/>
          <pc:sldMk cId="55931018" sldId="479"/>
        </pc:sldMkLst>
        <pc:spChg chg="mod">
          <ac:chgData name="Behzad Kiani" userId="d27299a4-0e71-4878-89c8-c51e96ec9f6f" providerId="ADAL" clId="{9E1F0EA7-715C-4051-8BBC-327080CAA5E5}" dt="2023-11-14T07:01:16.128" v="4154" actId="1076"/>
          <ac:spMkLst>
            <pc:docMk/>
            <pc:sldMk cId="55931018" sldId="479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21T01:09:18.194" v="6905" actId="20577"/>
          <ac:spMkLst>
            <pc:docMk/>
            <pc:sldMk cId="55931018" sldId="479"/>
            <ac:spMk id="9" creationId="{E62F0792-00A5-0D34-506C-C2D7367245FD}"/>
          </ac:spMkLst>
        </pc:spChg>
        <pc:picChg chg="add mod">
          <ac:chgData name="Behzad Kiani" userId="d27299a4-0e71-4878-89c8-c51e96ec9f6f" providerId="ADAL" clId="{9E1F0EA7-715C-4051-8BBC-327080CAA5E5}" dt="2023-11-14T07:01:20.520" v="4155" actId="1076"/>
          <ac:picMkLst>
            <pc:docMk/>
            <pc:sldMk cId="55931018" sldId="479"/>
            <ac:picMk id="3" creationId="{D76A4692-929D-05C3-BFC2-B2CF33F4E69D}"/>
          </ac:picMkLst>
        </pc:picChg>
        <pc:picChg chg="add del mod">
          <ac:chgData name="Behzad Kiani" userId="d27299a4-0e71-4878-89c8-c51e96ec9f6f" providerId="ADAL" clId="{9E1F0EA7-715C-4051-8BBC-327080CAA5E5}" dt="2023-11-14T07:56:17.997" v="4691" actId="478"/>
          <ac:picMkLst>
            <pc:docMk/>
            <pc:sldMk cId="55931018" sldId="479"/>
            <ac:picMk id="12" creationId="{8BDD7934-9358-0953-B6C2-D359D8ACB325}"/>
          </ac:picMkLst>
        </pc:picChg>
        <pc:picChg chg="del">
          <ac:chgData name="Behzad Kiani" userId="d27299a4-0e71-4878-89c8-c51e96ec9f6f" providerId="ADAL" clId="{9E1F0EA7-715C-4051-8BBC-327080CAA5E5}" dt="2023-11-14T07:00:45.615" v="4136" actId="478"/>
          <ac:picMkLst>
            <pc:docMk/>
            <pc:sldMk cId="55931018" sldId="479"/>
            <ac:picMk id="13" creationId="{8741C6B8-F0C3-1C7C-EEDC-75A4FC239D9F}"/>
          </ac:picMkLst>
        </pc:picChg>
        <pc:inkChg chg="add del">
          <ac:chgData name="Behzad Kiani" userId="d27299a4-0e71-4878-89c8-c51e96ec9f6f" providerId="ADAL" clId="{9E1F0EA7-715C-4051-8BBC-327080CAA5E5}" dt="2023-11-14T07:01:37.138" v="4157" actId="9405"/>
          <ac:inkMkLst>
            <pc:docMk/>
            <pc:sldMk cId="55931018" sldId="479"/>
            <ac:inkMk id="4" creationId="{08EDE130-3045-C89D-CF2F-19BBF873FC1E}"/>
          </ac:inkMkLst>
        </pc:inkChg>
        <pc:inkChg chg="add del">
          <ac:chgData name="Behzad Kiani" userId="d27299a4-0e71-4878-89c8-c51e96ec9f6f" providerId="ADAL" clId="{9E1F0EA7-715C-4051-8BBC-327080CAA5E5}" dt="2023-11-14T07:01:47.614" v="4159" actId="9405"/>
          <ac:inkMkLst>
            <pc:docMk/>
            <pc:sldMk cId="55931018" sldId="479"/>
            <ac:inkMk id="5" creationId="{4668A458-32D4-20DB-73DA-AFB8E1027243}"/>
          </ac:inkMkLst>
        </pc:inkChg>
        <pc:inkChg chg="add del">
          <ac:chgData name="Behzad Kiani" userId="d27299a4-0e71-4878-89c8-c51e96ec9f6f" providerId="ADAL" clId="{9E1F0EA7-715C-4051-8BBC-327080CAA5E5}" dt="2023-11-14T07:01:51.427" v="4161" actId="9405"/>
          <ac:inkMkLst>
            <pc:docMk/>
            <pc:sldMk cId="55931018" sldId="479"/>
            <ac:inkMk id="7" creationId="{9F43AD0E-0DBB-2800-2F9A-EFAF313502B2}"/>
          </ac:inkMkLst>
        </pc:inkChg>
        <pc:inkChg chg="add del">
          <ac:chgData name="Behzad Kiani" userId="d27299a4-0e71-4878-89c8-c51e96ec9f6f" providerId="ADAL" clId="{9E1F0EA7-715C-4051-8BBC-327080CAA5E5}" dt="2023-11-14T07:01:54.260" v="4163" actId="9405"/>
          <ac:inkMkLst>
            <pc:docMk/>
            <pc:sldMk cId="55931018" sldId="479"/>
            <ac:inkMk id="8" creationId="{3862792B-BBB8-D213-EED9-055749D7CA19}"/>
          </ac:inkMkLst>
        </pc:inkChg>
        <pc:inkChg chg="add">
          <ac:chgData name="Behzad Kiani" userId="d27299a4-0e71-4878-89c8-c51e96ec9f6f" providerId="ADAL" clId="{9E1F0EA7-715C-4051-8BBC-327080CAA5E5}" dt="2023-11-14T07:01:57.854" v="4164" actId="9405"/>
          <ac:inkMkLst>
            <pc:docMk/>
            <pc:sldMk cId="55931018" sldId="479"/>
            <ac:inkMk id="10" creationId="{81774D6D-7F29-3B81-6424-81954EBF73E0}"/>
          </ac:inkMkLst>
        </pc:inkChg>
        <pc:inkChg chg="add">
          <ac:chgData name="Behzad Kiani" userId="d27299a4-0e71-4878-89c8-c51e96ec9f6f" providerId="ADAL" clId="{9E1F0EA7-715C-4051-8BBC-327080CAA5E5}" dt="2023-11-14T07:13:58.369" v="4295" actId="9405"/>
          <ac:inkMkLst>
            <pc:docMk/>
            <pc:sldMk cId="55931018" sldId="479"/>
            <ac:inkMk id="14" creationId="{2C426714-2B2A-D4BE-475E-978AFDB1C33B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21T01:39:47.680" v="6977" actId="20577"/>
        <pc:sldMkLst>
          <pc:docMk/>
          <pc:sldMk cId="291018958" sldId="480"/>
        </pc:sldMkLst>
        <pc:spChg chg="add mod">
          <ac:chgData name="Behzad Kiani" userId="d27299a4-0e71-4878-89c8-c51e96ec9f6f" providerId="ADAL" clId="{9E1F0EA7-715C-4051-8BBC-327080CAA5E5}" dt="2023-11-14T07:10:13.023" v="4268" actId="1076"/>
          <ac:spMkLst>
            <pc:docMk/>
            <pc:sldMk cId="291018958" sldId="480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14T07:09:15.588" v="4218"/>
          <ac:spMkLst>
            <pc:docMk/>
            <pc:sldMk cId="291018958" sldId="480"/>
            <ac:spMk id="6" creationId="{B4735DBA-EF20-39E1-C2C3-D1CEC5D3FAD4}"/>
          </ac:spMkLst>
        </pc:spChg>
        <pc:spChg chg="mod">
          <ac:chgData name="Behzad Kiani" userId="d27299a4-0e71-4878-89c8-c51e96ec9f6f" providerId="ADAL" clId="{9E1F0EA7-715C-4051-8BBC-327080CAA5E5}" dt="2023-11-21T01:09:25.791" v="6907" actId="20577"/>
          <ac:spMkLst>
            <pc:docMk/>
            <pc:sldMk cId="291018958" sldId="480"/>
            <ac:spMk id="9" creationId="{E62F0792-00A5-0D34-506C-C2D7367245FD}"/>
          </ac:spMkLst>
        </pc:spChg>
        <pc:spChg chg="add mod">
          <ac:chgData name="Behzad Kiani" userId="d27299a4-0e71-4878-89c8-c51e96ec9f6f" providerId="ADAL" clId="{9E1F0EA7-715C-4051-8BBC-327080CAA5E5}" dt="2023-11-21T01:39:24.393" v="6955" actId="20577"/>
          <ac:spMkLst>
            <pc:docMk/>
            <pc:sldMk cId="291018958" sldId="480"/>
            <ac:spMk id="20" creationId="{EED56359-14CC-842D-7107-182BD21DEA6C}"/>
          </ac:spMkLst>
        </pc:spChg>
        <pc:spChg chg="add del mod">
          <ac:chgData name="Behzad Kiani" userId="d27299a4-0e71-4878-89c8-c51e96ec9f6f" providerId="ADAL" clId="{9E1F0EA7-715C-4051-8BBC-327080CAA5E5}" dt="2023-11-14T07:31:23.152" v="4528" actId="21"/>
          <ac:spMkLst>
            <pc:docMk/>
            <pc:sldMk cId="291018958" sldId="480"/>
            <ac:spMk id="22" creationId="{4EC8996D-A47E-D6A1-56B0-740A295E5B83}"/>
          </ac:spMkLst>
        </pc:spChg>
        <pc:spChg chg="add mod">
          <ac:chgData name="Behzad Kiani" userId="d27299a4-0e71-4878-89c8-c51e96ec9f6f" providerId="ADAL" clId="{9E1F0EA7-715C-4051-8BBC-327080CAA5E5}" dt="2023-11-21T01:39:47.680" v="6977" actId="20577"/>
          <ac:spMkLst>
            <pc:docMk/>
            <pc:sldMk cId="291018958" sldId="480"/>
            <ac:spMk id="28" creationId="{C19E9C29-DE4F-40A8-9B2F-AE4BB97CFF0E}"/>
          </ac:spMkLst>
        </pc:spChg>
        <pc:picChg chg="del">
          <ac:chgData name="Behzad Kiani" userId="d27299a4-0e71-4878-89c8-c51e96ec9f6f" providerId="ADAL" clId="{9E1F0EA7-715C-4051-8BBC-327080CAA5E5}" dt="2023-11-14T07:08:43.244" v="4211" actId="478"/>
          <ac:picMkLst>
            <pc:docMk/>
            <pc:sldMk cId="291018958" sldId="480"/>
            <ac:picMk id="3" creationId="{D76A4692-929D-05C3-BFC2-B2CF33F4E69D}"/>
          </ac:picMkLst>
        </pc:picChg>
        <pc:picChg chg="add mod">
          <ac:chgData name="Behzad Kiani" userId="d27299a4-0e71-4878-89c8-c51e96ec9f6f" providerId="ADAL" clId="{9E1F0EA7-715C-4051-8BBC-327080CAA5E5}" dt="2023-11-14T07:10:51.933" v="4275" actId="1076"/>
          <ac:picMkLst>
            <pc:docMk/>
            <pc:sldMk cId="291018958" sldId="480"/>
            <ac:picMk id="7" creationId="{3401249D-2373-60C1-69CC-4AC5E621455E}"/>
          </ac:picMkLst>
        </pc:picChg>
        <pc:picChg chg="add mod">
          <ac:chgData name="Behzad Kiani" userId="d27299a4-0e71-4878-89c8-c51e96ec9f6f" providerId="ADAL" clId="{9E1F0EA7-715C-4051-8BBC-327080CAA5E5}" dt="2023-11-14T07:13:34.300" v="4291" actId="1076"/>
          <ac:picMkLst>
            <pc:docMk/>
            <pc:sldMk cId="291018958" sldId="480"/>
            <ac:picMk id="11" creationId="{BF108794-0148-0762-A0BD-C2A2105E600B}"/>
          </ac:picMkLst>
        </pc:picChg>
        <pc:picChg chg="del">
          <ac:chgData name="Behzad Kiani" userId="d27299a4-0e71-4878-89c8-c51e96ec9f6f" providerId="ADAL" clId="{9E1F0EA7-715C-4051-8BBC-327080CAA5E5}" dt="2023-11-14T07:08:46.507" v="4213" actId="478"/>
          <ac:picMkLst>
            <pc:docMk/>
            <pc:sldMk cId="291018958" sldId="480"/>
            <ac:picMk id="12" creationId="{8BDD7934-9358-0953-B6C2-D359D8ACB325}"/>
          </ac:picMkLst>
        </pc:picChg>
        <pc:inkChg chg="del">
          <ac:chgData name="Behzad Kiani" userId="d27299a4-0e71-4878-89c8-c51e96ec9f6f" providerId="ADAL" clId="{9E1F0EA7-715C-4051-8BBC-327080CAA5E5}" dt="2023-11-14T07:08:45.934" v="4212" actId="478"/>
          <ac:inkMkLst>
            <pc:docMk/>
            <pc:sldMk cId="291018958" sldId="480"/>
            <ac:inkMk id="10" creationId="{81774D6D-7F29-3B81-6424-81954EBF73E0}"/>
          </ac:inkMkLst>
        </pc:inkChg>
        <pc:inkChg chg="add mod">
          <ac:chgData name="Behzad Kiani" userId="d27299a4-0e71-4878-89c8-c51e96ec9f6f" providerId="ADAL" clId="{9E1F0EA7-715C-4051-8BBC-327080CAA5E5}" dt="2023-11-14T07:13:38.027" v="4292" actId="1076"/>
          <ac:inkMkLst>
            <pc:docMk/>
            <pc:sldMk cId="291018958" sldId="480"/>
            <ac:inkMk id="13" creationId="{CEE0E72D-20FD-82BA-4FDA-B10A71F878E7}"/>
          </ac:inkMkLst>
        </pc:inkChg>
        <pc:inkChg chg="add del">
          <ac:chgData name="Behzad Kiani" userId="d27299a4-0e71-4878-89c8-c51e96ec9f6f" providerId="ADAL" clId="{9E1F0EA7-715C-4051-8BBC-327080CAA5E5}" dt="2023-11-14T07:13:10.318" v="4284" actId="9405"/>
          <ac:inkMkLst>
            <pc:docMk/>
            <pc:sldMk cId="291018958" sldId="480"/>
            <ac:inkMk id="14" creationId="{1137E51C-E4D8-7D7D-6404-EB6B06637FF7}"/>
          </ac:inkMkLst>
        </pc:inkChg>
        <pc:inkChg chg="add del">
          <ac:chgData name="Behzad Kiani" userId="d27299a4-0e71-4878-89c8-c51e96ec9f6f" providerId="ADAL" clId="{9E1F0EA7-715C-4051-8BBC-327080CAA5E5}" dt="2023-11-14T07:13:15.554" v="4288" actId="9405"/>
          <ac:inkMkLst>
            <pc:docMk/>
            <pc:sldMk cId="291018958" sldId="480"/>
            <ac:inkMk id="15" creationId="{22279383-72C0-1406-1FD0-F737F49D679F}"/>
          </ac:inkMkLst>
        </pc:inkChg>
        <pc:inkChg chg="add del">
          <ac:chgData name="Behzad Kiani" userId="d27299a4-0e71-4878-89c8-c51e96ec9f6f" providerId="ADAL" clId="{9E1F0EA7-715C-4051-8BBC-327080CAA5E5}" dt="2023-11-14T07:13:15.295" v="4287" actId="9405"/>
          <ac:inkMkLst>
            <pc:docMk/>
            <pc:sldMk cId="291018958" sldId="480"/>
            <ac:inkMk id="16" creationId="{26F8AB4D-C54C-1680-A386-9768056FB3F0}"/>
          </ac:inkMkLst>
        </pc:inkChg>
        <pc:inkChg chg="add del">
          <ac:chgData name="Behzad Kiani" userId="d27299a4-0e71-4878-89c8-c51e96ec9f6f" providerId="ADAL" clId="{9E1F0EA7-715C-4051-8BBC-327080CAA5E5}" dt="2023-11-14T07:13:53.214" v="4294" actId="9405"/>
          <ac:inkMkLst>
            <pc:docMk/>
            <pc:sldMk cId="291018958" sldId="480"/>
            <ac:inkMk id="17" creationId="{09AB517E-9473-FE4E-A047-C7F22E3F8FCE}"/>
          </ac:inkMkLst>
        </pc:inkChg>
        <pc:inkChg chg="add">
          <ac:chgData name="Behzad Kiani" userId="d27299a4-0e71-4878-89c8-c51e96ec9f6f" providerId="ADAL" clId="{9E1F0EA7-715C-4051-8BBC-327080CAA5E5}" dt="2023-11-14T07:14:10.219" v="4296" actId="9405"/>
          <ac:inkMkLst>
            <pc:docMk/>
            <pc:sldMk cId="291018958" sldId="480"/>
            <ac:inkMk id="18" creationId="{69298381-A762-4197-8931-101D5CA52E9A}"/>
          </ac:inkMkLst>
        </pc:inkChg>
        <pc:inkChg chg="add">
          <ac:chgData name="Behzad Kiani" userId="d27299a4-0e71-4878-89c8-c51e96ec9f6f" providerId="ADAL" clId="{9E1F0EA7-715C-4051-8BBC-327080CAA5E5}" dt="2023-11-14T07:14:13.411" v="4297" actId="9405"/>
          <ac:inkMkLst>
            <pc:docMk/>
            <pc:sldMk cId="291018958" sldId="480"/>
            <ac:inkMk id="19" creationId="{1A390B4E-1453-C445-98CC-31905853C1AD}"/>
          </ac:inkMkLst>
        </pc:inkChg>
        <pc:inkChg chg="add del">
          <ac:chgData name="Behzad Kiani" userId="d27299a4-0e71-4878-89c8-c51e96ec9f6f" providerId="ADAL" clId="{9E1F0EA7-715C-4051-8BBC-327080CAA5E5}" dt="2023-11-14T07:30:58.073" v="4521" actId="9405"/>
          <ac:inkMkLst>
            <pc:docMk/>
            <pc:sldMk cId="291018958" sldId="480"/>
            <ac:inkMk id="23" creationId="{BE304D0B-F193-406B-0229-C753BBEA8D48}"/>
          </ac:inkMkLst>
        </pc:inkChg>
        <pc:inkChg chg="del">
          <ac:chgData name="Behzad Kiani" userId="d27299a4-0e71-4878-89c8-c51e96ec9f6f" providerId="ADAL" clId="{9E1F0EA7-715C-4051-8BBC-327080CAA5E5}" dt="2023-11-14T07:12:26.380" v="4281" actId="478"/>
          <ac:inkMkLst>
            <pc:docMk/>
            <pc:sldMk cId="291018958" sldId="480"/>
            <ac:inkMk id="25" creationId="{15AD28BE-AEA6-F55A-A8F1-E00CF4F3E12B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21T01:09:35.405" v="6909" actId="20577"/>
        <pc:sldMkLst>
          <pc:docMk/>
          <pc:sldMk cId="3285302245" sldId="481"/>
        </pc:sldMkLst>
        <pc:spChg chg="mod">
          <ac:chgData name="Behzad Kiani" userId="d27299a4-0e71-4878-89c8-c51e96ec9f6f" providerId="ADAL" clId="{9E1F0EA7-715C-4051-8BBC-327080CAA5E5}" dt="2023-11-14T08:02:14.486" v="4856" actId="20577"/>
          <ac:spMkLst>
            <pc:docMk/>
            <pc:sldMk cId="3285302245" sldId="481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21T01:09:35.405" v="6909" actId="20577"/>
          <ac:spMkLst>
            <pc:docMk/>
            <pc:sldMk cId="3285302245" sldId="481"/>
            <ac:spMk id="9" creationId="{E62F0792-00A5-0D34-506C-C2D7367245FD}"/>
          </ac:spMkLst>
        </pc:spChg>
        <pc:spChg chg="del">
          <ac:chgData name="Behzad Kiani" userId="d27299a4-0e71-4878-89c8-c51e96ec9f6f" providerId="ADAL" clId="{9E1F0EA7-715C-4051-8BBC-327080CAA5E5}" dt="2023-11-14T07:25:52.091" v="4459" actId="478"/>
          <ac:spMkLst>
            <pc:docMk/>
            <pc:sldMk cId="3285302245" sldId="481"/>
            <ac:spMk id="20" creationId="{EED56359-14CC-842D-7107-182BD21DEA6C}"/>
          </ac:spMkLst>
        </pc:spChg>
        <pc:spChg chg="del">
          <ac:chgData name="Behzad Kiani" userId="d27299a4-0e71-4878-89c8-c51e96ec9f6f" providerId="ADAL" clId="{9E1F0EA7-715C-4051-8BBC-327080CAA5E5}" dt="2023-11-14T07:25:53.275" v="4460" actId="478"/>
          <ac:spMkLst>
            <pc:docMk/>
            <pc:sldMk cId="3285302245" sldId="481"/>
            <ac:spMk id="22" creationId="{4EC8996D-A47E-D6A1-56B0-740A295E5B83}"/>
          </ac:spMkLst>
        </pc:spChg>
        <pc:picChg chg="add mod">
          <ac:chgData name="Behzad Kiani" userId="d27299a4-0e71-4878-89c8-c51e96ec9f6f" providerId="ADAL" clId="{9E1F0EA7-715C-4051-8BBC-327080CAA5E5}" dt="2023-11-14T07:29:22.137" v="4500" actId="1076"/>
          <ac:picMkLst>
            <pc:docMk/>
            <pc:sldMk cId="3285302245" sldId="481"/>
            <ac:picMk id="3" creationId="{0EE786D8-2AFF-A89C-315F-3AC8C78137C8}"/>
          </ac:picMkLst>
        </pc:picChg>
        <pc:picChg chg="del">
          <ac:chgData name="Behzad Kiani" userId="d27299a4-0e71-4878-89c8-c51e96ec9f6f" providerId="ADAL" clId="{9E1F0EA7-715C-4051-8BBC-327080CAA5E5}" dt="2023-11-14T07:25:50.556" v="4458" actId="478"/>
          <ac:picMkLst>
            <pc:docMk/>
            <pc:sldMk cId="3285302245" sldId="481"/>
            <ac:picMk id="7" creationId="{3401249D-2373-60C1-69CC-4AC5E621455E}"/>
          </ac:picMkLst>
        </pc:picChg>
        <pc:picChg chg="add mod">
          <ac:chgData name="Behzad Kiani" userId="d27299a4-0e71-4878-89c8-c51e96ec9f6f" providerId="ADAL" clId="{9E1F0EA7-715C-4051-8BBC-327080CAA5E5}" dt="2023-11-14T07:27:23.276" v="4468" actId="1076"/>
          <ac:picMkLst>
            <pc:docMk/>
            <pc:sldMk cId="3285302245" sldId="481"/>
            <ac:picMk id="8" creationId="{1B62991C-792B-7829-4339-75E88C5C0982}"/>
          </ac:picMkLst>
        </pc:picChg>
        <pc:picChg chg="del">
          <ac:chgData name="Behzad Kiani" userId="d27299a4-0e71-4878-89c8-c51e96ec9f6f" providerId="ADAL" clId="{9E1F0EA7-715C-4051-8BBC-327080CAA5E5}" dt="2023-11-14T07:25:46.109" v="4454" actId="478"/>
          <ac:picMkLst>
            <pc:docMk/>
            <pc:sldMk cId="3285302245" sldId="481"/>
            <ac:picMk id="11" creationId="{BF108794-0148-0762-A0BD-C2A2105E600B}"/>
          </ac:picMkLst>
        </pc:picChg>
        <pc:picChg chg="add del mod">
          <ac:chgData name="Behzad Kiani" userId="d27299a4-0e71-4878-89c8-c51e96ec9f6f" providerId="ADAL" clId="{9E1F0EA7-715C-4051-8BBC-327080CAA5E5}" dt="2023-11-14T07:56:43.864" v="4696" actId="478"/>
          <ac:picMkLst>
            <pc:docMk/>
            <pc:sldMk cId="3285302245" sldId="481"/>
            <ac:picMk id="12" creationId="{E00F73B6-B79E-CDA6-B3E3-622EC4B793F2}"/>
          </ac:picMkLst>
        </pc:picChg>
        <pc:picChg chg="add del mod">
          <ac:chgData name="Behzad Kiani" userId="d27299a4-0e71-4878-89c8-c51e96ec9f6f" providerId="ADAL" clId="{9E1F0EA7-715C-4051-8BBC-327080CAA5E5}" dt="2023-11-14T08:00:55.387" v="4778" actId="21"/>
          <ac:picMkLst>
            <pc:docMk/>
            <pc:sldMk cId="3285302245" sldId="481"/>
            <ac:picMk id="16" creationId="{17E1D313-E0EA-BDAF-216D-9C79B5265D22}"/>
          </ac:picMkLst>
        </pc:picChg>
        <pc:picChg chg="add mod">
          <ac:chgData name="Behzad Kiani" userId="d27299a4-0e71-4878-89c8-c51e96ec9f6f" providerId="ADAL" clId="{9E1F0EA7-715C-4051-8BBC-327080CAA5E5}" dt="2023-11-14T08:01:45.120" v="4794" actId="14100"/>
          <ac:picMkLst>
            <pc:docMk/>
            <pc:sldMk cId="3285302245" sldId="481"/>
            <ac:picMk id="21" creationId="{32B33A17-10EC-4A6E-9629-44BFB50C4877}"/>
          </ac:picMkLst>
        </pc:picChg>
        <pc:inkChg chg="del">
          <ac:chgData name="Behzad Kiani" userId="d27299a4-0e71-4878-89c8-c51e96ec9f6f" providerId="ADAL" clId="{9E1F0EA7-715C-4051-8BBC-327080CAA5E5}" dt="2023-11-14T07:25:47.997" v="4456" actId="478"/>
          <ac:inkMkLst>
            <pc:docMk/>
            <pc:sldMk cId="3285302245" sldId="481"/>
            <ac:inkMk id="13" creationId="{CEE0E72D-20FD-82BA-4FDA-B10A71F878E7}"/>
          </ac:inkMkLst>
        </pc:inkChg>
        <pc:inkChg chg="add del">
          <ac:chgData name="Behzad Kiani" userId="d27299a4-0e71-4878-89c8-c51e96ec9f6f" providerId="ADAL" clId="{9E1F0EA7-715C-4051-8BBC-327080CAA5E5}" dt="2023-11-14T07:56:46.282" v="4697" actId="478"/>
          <ac:inkMkLst>
            <pc:docMk/>
            <pc:sldMk cId="3285302245" sldId="481"/>
            <ac:inkMk id="14" creationId="{09CD14A9-13E2-61B1-6E4D-F4B4500ED0D2}"/>
          </ac:inkMkLst>
        </pc:inkChg>
        <pc:inkChg chg="del">
          <ac:chgData name="Behzad Kiani" userId="d27299a4-0e71-4878-89c8-c51e96ec9f6f" providerId="ADAL" clId="{9E1F0EA7-715C-4051-8BBC-327080CAA5E5}" dt="2023-11-14T07:25:47.136" v="4455" actId="478"/>
          <ac:inkMkLst>
            <pc:docMk/>
            <pc:sldMk cId="3285302245" sldId="481"/>
            <ac:inkMk id="18" creationId="{69298381-A762-4197-8931-101D5CA52E9A}"/>
          </ac:inkMkLst>
        </pc:inkChg>
        <pc:inkChg chg="del">
          <ac:chgData name="Behzad Kiani" userId="d27299a4-0e71-4878-89c8-c51e96ec9f6f" providerId="ADAL" clId="{9E1F0EA7-715C-4051-8BBC-327080CAA5E5}" dt="2023-11-14T07:25:49.583" v="4457" actId="478"/>
          <ac:inkMkLst>
            <pc:docMk/>
            <pc:sldMk cId="3285302245" sldId="481"/>
            <ac:inkMk id="19" creationId="{1A390B4E-1453-C445-98CC-31905853C1AD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21T01:09:48.730" v="6913" actId="20577"/>
        <pc:sldMkLst>
          <pc:docMk/>
          <pc:sldMk cId="2988165442" sldId="482"/>
        </pc:sldMkLst>
        <pc:spChg chg="mod">
          <ac:chgData name="Behzad Kiani" userId="d27299a4-0e71-4878-89c8-c51e96ec9f6f" providerId="ADAL" clId="{9E1F0EA7-715C-4051-8BBC-327080CAA5E5}" dt="2023-11-14T07:46:12.926" v="4609" actId="20577"/>
          <ac:spMkLst>
            <pc:docMk/>
            <pc:sldMk cId="2988165442" sldId="482"/>
            <ac:spMk id="4" creationId="{063682BD-440A-5DB9-D0B7-C5A2BB1CAF01}"/>
          </ac:spMkLst>
        </pc:spChg>
        <pc:spChg chg="add mod">
          <ac:chgData name="Behzad Kiani" userId="d27299a4-0e71-4878-89c8-c51e96ec9f6f" providerId="ADAL" clId="{9E1F0EA7-715C-4051-8BBC-327080CAA5E5}" dt="2023-11-15T02:10:41.437" v="5739" actId="14100"/>
          <ac:spMkLst>
            <pc:docMk/>
            <pc:sldMk cId="2988165442" sldId="482"/>
            <ac:spMk id="5" creationId="{DBA95BF5-688E-219D-3241-74A8F78350B1}"/>
          </ac:spMkLst>
        </pc:spChg>
        <pc:spChg chg="add mod">
          <ac:chgData name="Behzad Kiani" userId="d27299a4-0e71-4878-89c8-c51e96ec9f6f" providerId="ADAL" clId="{9E1F0EA7-715C-4051-8BBC-327080CAA5E5}" dt="2023-11-14T08:05:57.926" v="4987" actId="1076"/>
          <ac:spMkLst>
            <pc:docMk/>
            <pc:sldMk cId="2988165442" sldId="482"/>
            <ac:spMk id="7" creationId="{B57C8F0C-309A-75A3-4679-12D102726560}"/>
          </ac:spMkLst>
        </pc:spChg>
        <pc:spChg chg="mod">
          <ac:chgData name="Behzad Kiani" userId="d27299a4-0e71-4878-89c8-c51e96ec9f6f" providerId="ADAL" clId="{9E1F0EA7-715C-4051-8BBC-327080CAA5E5}" dt="2023-11-21T01:09:48.730" v="6913" actId="20577"/>
          <ac:spMkLst>
            <pc:docMk/>
            <pc:sldMk cId="2988165442" sldId="482"/>
            <ac:spMk id="9" creationId="{E62F0792-00A5-0D34-506C-C2D7367245FD}"/>
          </ac:spMkLst>
        </pc:spChg>
        <pc:picChg chg="del">
          <ac:chgData name="Behzad Kiani" userId="d27299a4-0e71-4878-89c8-c51e96ec9f6f" providerId="ADAL" clId="{9E1F0EA7-715C-4051-8BBC-327080CAA5E5}" dt="2023-11-14T07:46:16.368" v="4610" actId="478"/>
          <ac:picMkLst>
            <pc:docMk/>
            <pc:sldMk cId="2988165442" sldId="482"/>
            <ac:picMk id="3" creationId="{0EE786D8-2AFF-A89C-315F-3AC8C78137C8}"/>
          </ac:picMkLst>
        </pc:picChg>
        <pc:picChg chg="del">
          <ac:chgData name="Behzad Kiani" userId="d27299a4-0e71-4878-89c8-c51e96ec9f6f" providerId="ADAL" clId="{9E1F0EA7-715C-4051-8BBC-327080CAA5E5}" dt="2023-11-14T07:46:17.328" v="4611" actId="478"/>
          <ac:picMkLst>
            <pc:docMk/>
            <pc:sldMk cId="2988165442" sldId="482"/>
            <ac:picMk id="8" creationId="{1B62991C-792B-7829-4339-75E88C5C0982}"/>
          </ac:picMkLst>
        </pc:picChg>
        <pc:picChg chg="add mod">
          <ac:chgData name="Behzad Kiani" userId="d27299a4-0e71-4878-89c8-c51e96ec9f6f" providerId="ADAL" clId="{9E1F0EA7-715C-4051-8BBC-327080CAA5E5}" dt="2023-11-14T08:07:40.486" v="4991" actId="1076"/>
          <ac:picMkLst>
            <pc:docMk/>
            <pc:sldMk cId="2988165442" sldId="482"/>
            <ac:picMk id="11" creationId="{9F3C4189-C038-6E2F-3C0E-4FBE0914F3CB}"/>
          </ac:picMkLst>
        </pc:picChg>
        <pc:picChg chg="del">
          <ac:chgData name="Behzad Kiani" userId="d27299a4-0e71-4878-89c8-c51e96ec9f6f" providerId="ADAL" clId="{9E1F0EA7-715C-4051-8BBC-327080CAA5E5}" dt="2023-11-14T07:46:19.423" v="4612" actId="478"/>
          <ac:picMkLst>
            <pc:docMk/>
            <pc:sldMk cId="2988165442" sldId="482"/>
            <ac:picMk id="12" creationId="{E00F73B6-B79E-CDA6-B3E3-622EC4B793F2}"/>
          </ac:picMkLst>
        </pc:picChg>
        <pc:inkChg chg="del">
          <ac:chgData name="Behzad Kiani" userId="d27299a4-0e71-4878-89c8-c51e96ec9f6f" providerId="ADAL" clId="{9E1F0EA7-715C-4051-8BBC-327080CAA5E5}" dt="2023-11-14T07:46:20.723" v="4613" actId="478"/>
          <ac:inkMkLst>
            <pc:docMk/>
            <pc:sldMk cId="2988165442" sldId="482"/>
            <ac:inkMk id="14" creationId="{09CD14A9-13E2-61B1-6E4D-F4B4500ED0D2}"/>
          </ac:inkMkLst>
        </pc:inkChg>
      </pc:sldChg>
      <pc:sldChg chg="add del">
        <pc:chgData name="Behzad Kiani" userId="d27299a4-0e71-4878-89c8-c51e96ec9f6f" providerId="ADAL" clId="{9E1F0EA7-715C-4051-8BBC-327080CAA5E5}" dt="2023-11-14T07:56:23.252" v="4692" actId="2696"/>
        <pc:sldMkLst>
          <pc:docMk/>
          <pc:sldMk cId="970577508" sldId="483"/>
        </pc:sldMkLst>
      </pc:sldChg>
      <pc:sldChg chg="addSp delSp modSp add del mod">
        <pc:chgData name="Behzad Kiani" userId="d27299a4-0e71-4878-89c8-c51e96ec9f6f" providerId="ADAL" clId="{9E1F0EA7-715C-4051-8BBC-327080CAA5E5}" dt="2023-11-14T08:01:55.126" v="4795" actId="2696"/>
        <pc:sldMkLst>
          <pc:docMk/>
          <pc:sldMk cId="1526549813" sldId="483"/>
        </pc:sldMkLst>
        <pc:spChg chg="mod">
          <ac:chgData name="Behzad Kiani" userId="d27299a4-0e71-4878-89c8-c51e96ec9f6f" providerId="ADAL" clId="{9E1F0EA7-715C-4051-8BBC-327080CAA5E5}" dt="2023-11-14T07:57:31.995" v="4738" actId="20577"/>
          <ac:spMkLst>
            <pc:docMk/>
            <pc:sldMk cId="1526549813" sldId="483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14T08:00:24.960" v="4751" actId="20577"/>
          <ac:spMkLst>
            <pc:docMk/>
            <pc:sldMk cId="1526549813" sldId="483"/>
            <ac:spMk id="9" creationId="{E62F0792-00A5-0D34-506C-C2D7367245FD}"/>
          </ac:spMkLst>
        </pc:spChg>
        <pc:picChg chg="del">
          <ac:chgData name="Behzad Kiani" userId="d27299a4-0e71-4878-89c8-c51e96ec9f6f" providerId="ADAL" clId="{9E1F0EA7-715C-4051-8BBC-327080CAA5E5}" dt="2023-11-14T07:57:18.600" v="4712" actId="478"/>
          <ac:picMkLst>
            <pc:docMk/>
            <pc:sldMk cId="1526549813" sldId="483"/>
            <ac:picMk id="3" creationId="{0EE786D8-2AFF-A89C-315F-3AC8C78137C8}"/>
          </ac:picMkLst>
        </pc:picChg>
        <pc:picChg chg="del">
          <ac:chgData name="Behzad Kiani" userId="d27299a4-0e71-4878-89c8-c51e96ec9f6f" providerId="ADAL" clId="{9E1F0EA7-715C-4051-8BBC-327080CAA5E5}" dt="2023-11-14T07:57:19.736" v="4713" actId="478"/>
          <ac:picMkLst>
            <pc:docMk/>
            <pc:sldMk cId="1526549813" sldId="483"/>
            <ac:picMk id="8" creationId="{1B62991C-792B-7829-4339-75E88C5C0982}"/>
          </ac:picMkLst>
        </pc:picChg>
        <pc:picChg chg="add del mod">
          <ac:chgData name="Behzad Kiani" userId="d27299a4-0e71-4878-89c8-c51e96ec9f6f" providerId="ADAL" clId="{9E1F0EA7-715C-4051-8BBC-327080CAA5E5}" dt="2023-11-14T08:01:26.456" v="4791" actId="21"/>
          <ac:picMkLst>
            <pc:docMk/>
            <pc:sldMk cId="1526549813" sldId="483"/>
            <ac:picMk id="12" creationId="{E00F73B6-B79E-CDA6-B3E3-622EC4B793F2}"/>
          </ac:picMkLst>
        </pc:picChg>
        <pc:inkChg chg="mod">
          <ac:chgData name="Behzad Kiani" userId="d27299a4-0e71-4878-89c8-c51e96ec9f6f" providerId="ADAL" clId="{9E1F0EA7-715C-4051-8BBC-327080CAA5E5}" dt="2023-11-14T07:57:41.353" v="4740" actId="1076"/>
          <ac:inkMkLst>
            <pc:docMk/>
            <pc:sldMk cId="1526549813" sldId="483"/>
            <ac:inkMk id="14" creationId="{09CD14A9-13E2-61B1-6E4D-F4B4500ED0D2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21T01:09:42.409" v="6911" actId="20577"/>
        <pc:sldMkLst>
          <pc:docMk/>
          <pc:sldMk cId="3182124042" sldId="484"/>
        </pc:sldMkLst>
        <pc:spChg chg="mod">
          <ac:chgData name="Behzad Kiani" userId="d27299a4-0e71-4878-89c8-c51e96ec9f6f" providerId="ADAL" clId="{9E1F0EA7-715C-4051-8BBC-327080CAA5E5}" dt="2023-11-14T08:00:43.735" v="4777" actId="20577"/>
          <ac:spMkLst>
            <pc:docMk/>
            <pc:sldMk cId="3182124042" sldId="484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21T01:09:42.409" v="6911" actId="20577"/>
          <ac:spMkLst>
            <pc:docMk/>
            <pc:sldMk cId="3182124042" sldId="484"/>
            <ac:spMk id="9" creationId="{E62F0792-00A5-0D34-506C-C2D7367245FD}"/>
          </ac:spMkLst>
        </pc:spChg>
        <pc:picChg chg="del">
          <ac:chgData name="Behzad Kiani" userId="d27299a4-0e71-4878-89c8-c51e96ec9f6f" providerId="ADAL" clId="{9E1F0EA7-715C-4051-8BBC-327080CAA5E5}" dt="2023-11-14T07:59:56.632" v="4742" actId="478"/>
          <ac:picMkLst>
            <pc:docMk/>
            <pc:sldMk cId="3182124042" sldId="484"/>
            <ac:picMk id="3" creationId="{0EE786D8-2AFF-A89C-315F-3AC8C78137C8}"/>
          </ac:picMkLst>
        </pc:picChg>
        <pc:picChg chg="add del mod">
          <ac:chgData name="Behzad Kiani" userId="d27299a4-0e71-4878-89c8-c51e96ec9f6f" providerId="ADAL" clId="{9E1F0EA7-715C-4051-8BBC-327080CAA5E5}" dt="2023-11-15T01:18:12.951" v="5608" actId="478"/>
          <ac:picMkLst>
            <pc:docMk/>
            <pc:sldMk cId="3182124042" sldId="484"/>
            <ac:picMk id="3" creationId="{526C5474-F4BB-60DA-E114-C767D7EF41A2}"/>
          </ac:picMkLst>
        </pc:picChg>
        <pc:picChg chg="add del mod">
          <ac:chgData name="Behzad Kiani" userId="d27299a4-0e71-4878-89c8-c51e96ec9f6f" providerId="ADAL" clId="{9E1F0EA7-715C-4051-8BBC-327080CAA5E5}" dt="2023-11-15T02:10:00.963" v="5710" actId="478"/>
          <ac:picMkLst>
            <pc:docMk/>
            <pc:sldMk cId="3182124042" sldId="484"/>
            <ac:picMk id="5" creationId="{BF563852-A840-29B7-B98D-9DA24450998C}"/>
          </ac:picMkLst>
        </pc:picChg>
        <pc:picChg chg="add del mod">
          <ac:chgData name="Behzad Kiani" userId="d27299a4-0e71-4878-89c8-c51e96ec9f6f" providerId="ADAL" clId="{9E1F0EA7-715C-4051-8BBC-327080CAA5E5}" dt="2023-11-15T01:16:23.498" v="5601" actId="478"/>
          <ac:picMkLst>
            <pc:docMk/>
            <pc:sldMk cId="3182124042" sldId="484"/>
            <ac:picMk id="7" creationId="{6BE643A3-6DB0-EA9D-455B-976960DCB87D}"/>
          </ac:picMkLst>
        </pc:picChg>
        <pc:picChg chg="del mod">
          <ac:chgData name="Behzad Kiani" userId="d27299a4-0e71-4878-89c8-c51e96ec9f6f" providerId="ADAL" clId="{9E1F0EA7-715C-4051-8BBC-327080CAA5E5}" dt="2023-11-14T08:00:02.055" v="4745" actId="478"/>
          <ac:picMkLst>
            <pc:docMk/>
            <pc:sldMk cId="3182124042" sldId="484"/>
            <ac:picMk id="8" creationId="{1B62991C-792B-7829-4339-75E88C5C0982}"/>
          </ac:picMkLst>
        </pc:picChg>
        <pc:picChg chg="add mod">
          <ac:chgData name="Behzad Kiani" userId="d27299a4-0e71-4878-89c8-c51e96ec9f6f" providerId="ADAL" clId="{9E1F0EA7-715C-4051-8BBC-327080CAA5E5}" dt="2023-11-15T02:10:07.739" v="5713" actId="1076"/>
          <ac:picMkLst>
            <pc:docMk/>
            <pc:sldMk cId="3182124042" sldId="484"/>
            <ac:picMk id="10" creationId="{0ACF2CE5-D589-979D-1588-952B96C94B1C}"/>
          </ac:picMkLst>
        </pc:picChg>
        <pc:picChg chg="add del mod">
          <ac:chgData name="Behzad Kiani" userId="d27299a4-0e71-4878-89c8-c51e96ec9f6f" providerId="ADAL" clId="{9E1F0EA7-715C-4051-8BBC-327080CAA5E5}" dt="2023-11-15T02:13:51.601" v="5740" actId="478"/>
          <ac:picMkLst>
            <pc:docMk/>
            <pc:sldMk cId="3182124042" sldId="484"/>
            <ac:picMk id="12" creationId="{9C76F15A-6CFF-2219-F506-5CAD7EE539C0}"/>
          </ac:picMkLst>
        </pc:picChg>
        <pc:picChg chg="add mod">
          <ac:chgData name="Behzad Kiani" userId="d27299a4-0e71-4878-89c8-c51e96ec9f6f" providerId="ADAL" clId="{9E1F0EA7-715C-4051-8BBC-327080CAA5E5}" dt="2023-11-15T02:13:57.554" v="5742" actId="1076"/>
          <ac:picMkLst>
            <pc:docMk/>
            <pc:sldMk cId="3182124042" sldId="484"/>
            <ac:picMk id="14" creationId="{11C3DB51-07D6-D656-0478-786660C7DB45}"/>
          </ac:picMkLst>
        </pc:picChg>
        <pc:picChg chg="del">
          <ac:chgData name="Behzad Kiani" userId="d27299a4-0e71-4878-89c8-c51e96ec9f6f" providerId="ADAL" clId="{9E1F0EA7-715C-4051-8BBC-327080CAA5E5}" dt="2023-11-14T07:59:57.351" v="4743" actId="478"/>
          <ac:picMkLst>
            <pc:docMk/>
            <pc:sldMk cId="3182124042" sldId="484"/>
            <ac:picMk id="16" creationId="{17E1D313-E0EA-BDAF-216D-9C79B5265D22}"/>
          </ac:picMkLst>
        </pc:picChg>
      </pc:sldChg>
      <pc:sldChg chg="addSp delSp modSp add mod setBg">
        <pc:chgData name="Behzad Kiani" userId="d27299a4-0e71-4878-89c8-c51e96ec9f6f" providerId="ADAL" clId="{9E1F0EA7-715C-4051-8BBC-327080CAA5E5}" dt="2023-11-21T01:09:55.966" v="6915" actId="20577"/>
        <pc:sldMkLst>
          <pc:docMk/>
          <pc:sldMk cId="359020206" sldId="485"/>
        </pc:sldMkLst>
        <pc:spChg chg="add mod">
          <ac:chgData name="Behzad Kiani" userId="d27299a4-0e71-4878-89c8-c51e96ec9f6f" providerId="ADAL" clId="{9E1F0EA7-715C-4051-8BBC-327080CAA5E5}" dt="2023-11-15T01:21:30.667" v="5619" actId="20577"/>
          <ac:spMkLst>
            <pc:docMk/>
            <pc:sldMk cId="359020206" sldId="485"/>
            <ac:spMk id="3" creationId="{6051881F-80D2-F86A-3DF6-B2C3B0DA773F}"/>
          </ac:spMkLst>
        </pc:spChg>
        <pc:spChg chg="del">
          <ac:chgData name="Behzad Kiani" userId="d27299a4-0e71-4878-89c8-c51e96ec9f6f" providerId="ADAL" clId="{9E1F0EA7-715C-4051-8BBC-327080CAA5E5}" dt="2023-11-14T08:10:06.709" v="4995" actId="478"/>
          <ac:spMkLst>
            <pc:docMk/>
            <pc:sldMk cId="359020206" sldId="485"/>
            <ac:spMk id="5" creationId="{DBA95BF5-688E-219D-3241-74A8F78350B1}"/>
          </ac:spMkLst>
        </pc:spChg>
        <pc:spChg chg="del">
          <ac:chgData name="Behzad Kiani" userId="d27299a4-0e71-4878-89c8-c51e96ec9f6f" providerId="ADAL" clId="{9E1F0EA7-715C-4051-8BBC-327080CAA5E5}" dt="2023-11-14T08:10:05.011" v="4994" actId="478"/>
          <ac:spMkLst>
            <pc:docMk/>
            <pc:sldMk cId="359020206" sldId="485"/>
            <ac:spMk id="7" creationId="{B57C8F0C-309A-75A3-4679-12D102726560}"/>
          </ac:spMkLst>
        </pc:spChg>
        <pc:spChg chg="mod">
          <ac:chgData name="Behzad Kiani" userId="d27299a4-0e71-4878-89c8-c51e96ec9f6f" providerId="ADAL" clId="{9E1F0EA7-715C-4051-8BBC-327080CAA5E5}" dt="2023-11-21T01:09:55.966" v="6915" actId="20577"/>
          <ac:spMkLst>
            <pc:docMk/>
            <pc:sldMk cId="359020206" sldId="485"/>
            <ac:spMk id="9" creationId="{E62F0792-00A5-0D34-506C-C2D7367245FD}"/>
          </ac:spMkLst>
        </pc:spChg>
        <pc:picChg chg="add mod">
          <ac:chgData name="Behzad Kiani" userId="d27299a4-0e71-4878-89c8-c51e96ec9f6f" providerId="ADAL" clId="{9E1F0EA7-715C-4051-8BBC-327080CAA5E5}" dt="2023-11-14T08:10:30.692" v="5000" actId="1076"/>
          <ac:picMkLst>
            <pc:docMk/>
            <pc:sldMk cId="359020206" sldId="485"/>
            <ac:picMk id="8" creationId="{D283A575-280E-E2F0-CE62-689594B0F8BD}"/>
          </ac:picMkLst>
        </pc:picChg>
        <pc:picChg chg="del">
          <ac:chgData name="Behzad Kiani" userId="d27299a4-0e71-4878-89c8-c51e96ec9f6f" providerId="ADAL" clId="{9E1F0EA7-715C-4051-8BBC-327080CAA5E5}" dt="2023-11-14T08:10:03.748" v="4993" actId="478"/>
          <ac:picMkLst>
            <pc:docMk/>
            <pc:sldMk cId="359020206" sldId="485"/>
            <ac:picMk id="11" creationId="{9F3C4189-C038-6E2F-3C0E-4FBE0914F3CB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10:01.414" v="6917" actId="20577"/>
        <pc:sldMkLst>
          <pc:docMk/>
          <pc:sldMk cId="1913808680" sldId="486"/>
        </pc:sldMkLst>
        <pc:spChg chg="del">
          <ac:chgData name="Behzad Kiani" userId="d27299a4-0e71-4878-89c8-c51e96ec9f6f" providerId="ADAL" clId="{9E1F0EA7-715C-4051-8BBC-327080CAA5E5}" dt="2023-11-14T08:21:25.745" v="5023" actId="478"/>
          <ac:spMkLst>
            <pc:docMk/>
            <pc:sldMk cId="1913808680" sldId="486"/>
            <ac:spMk id="3" creationId="{6051881F-80D2-F86A-3DF6-B2C3B0DA773F}"/>
          </ac:spMkLst>
        </pc:spChg>
        <pc:spChg chg="mod">
          <ac:chgData name="Behzad Kiani" userId="d27299a4-0e71-4878-89c8-c51e96ec9f6f" providerId="ADAL" clId="{9E1F0EA7-715C-4051-8BBC-327080CAA5E5}" dt="2023-11-21T01:10:01.414" v="6917" actId="20577"/>
          <ac:spMkLst>
            <pc:docMk/>
            <pc:sldMk cId="1913808680" sldId="486"/>
            <ac:spMk id="9" creationId="{E62F0792-00A5-0D34-506C-C2D7367245FD}"/>
          </ac:spMkLst>
        </pc:spChg>
        <pc:picChg chg="add del mod">
          <ac:chgData name="Behzad Kiani" userId="d27299a4-0e71-4878-89c8-c51e96ec9f6f" providerId="ADAL" clId="{9E1F0EA7-715C-4051-8BBC-327080CAA5E5}" dt="2023-11-15T02:21:36.827" v="5757" actId="478"/>
          <ac:picMkLst>
            <pc:docMk/>
            <pc:sldMk cId="1913808680" sldId="486"/>
            <ac:picMk id="3" creationId="{186D4632-11D9-6E0E-A9D9-B8417C2D481D}"/>
          </ac:picMkLst>
        </pc:picChg>
        <pc:picChg chg="add del mod">
          <ac:chgData name="Behzad Kiani" userId="d27299a4-0e71-4878-89c8-c51e96ec9f6f" providerId="ADAL" clId="{9E1F0EA7-715C-4051-8BBC-327080CAA5E5}" dt="2023-11-15T01:31:55.054" v="5643" actId="478"/>
          <ac:picMkLst>
            <pc:docMk/>
            <pc:sldMk cId="1913808680" sldId="486"/>
            <ac:picMk id="5" creationId="{767E99F1-2FBB-131C-9444-9BB164C1D570}"/>
          </ac:picMkLst>
        </pc:picChg>
        <pc:picChg chg="add mod">
          <ac:chgData name="Behzad Kiani" userId="d27299a4-0e71-4878-89c8-c51e96ec9f6f" providerId="ADAL" clId="{9E1F0EA7-715C-4051-8BBC-327080CAA5E5}" dt="2023-11-15T02:22:42.648" v="5771" actId="14100"/>
          <ac:picMkLst>
            <pc:docMk/>
            <pc:sldMk cId="1913808680" sldId="486"/>
            <ac:picMk id="8" creationId="{14FE98E9-712F-F525-6AF5-7575D149E7A1}"/>
          </ac:picMkLst>
        </pc:picChg>
        <pc:picChg chg="del">
          <ac:chgData name="Behzad Kiani" userId="d27299a4-0e71-4878-89c8-c51e96ec9f6f" providerId="ADAL" clId="{9E1F0EA7-715C-4051-8BBC-327080CAA5E5}" dt="2023-11-14T08:21:26.995" v="5024" actId="478"/>
          <ac:picMkLst>
            <pc:docMk/>
            <pc:sldMk cId="1913808680" sldId="486"/>
            <ac:picMk id="8" creationId="{D283A575-280E-E2F0-CE62-689594B0F8BD}"/>
          </ac:picMkLst>
        </pc:picChg>
        <pc:picChg chg="add del mod">
          <ac:chgData name="Behzad Kiani" userId="d27299a4-0e71-4878-89c8-c51e96ec9f6f" providerId="ADAL" clId="{9E1F0EA7-715C-4051-8BBC-327080CAA5E5}" dt="2023-11-14T08:24:12.461" v="5037" actId="478"/>
          <ac:picMkLst>
            <pc:docMk/>
            <pc:sldMk cId="1913808680" sldId="486"/>
            <ac:picMk id="10" creationId="{284409E0-9653-28D8-E7B1-5E76BEB26745}"/>
          </ac:picMkLst>
        </pc:picChg>
        <pc:picChg chg="add mod">
          <ac:chgData name="Behzad Kiani" userId="d27299a4-0e71-4878-89c8-c51e96ec9f6f" providerId="ADAL" clId="{9E1F0EA7-715C-4051-8BBC-327080CAA5E5}" dt="2023-11-15T02:20:02.698" v="5747" actId="14100"/>
          <ac:picMkLst>
            <pc:docMk/>
            <pc:sldMk cId="1913808680" sldId="486"/>
            <ac:picMk id="11" creationId="{65BAB8ED-59E3-6305-9F41-83C4A581A87E}"/>
          </ac:picMkLst>
        </pc:picChg>
        <pc:picChg chg="add del mod">
          <ac:chgData name="Behzad Kiani" userId="d27299a4-0e71-4878-89c8-c51e96ec9f6f" providerId="ADAL" clId="{9E1F0EA7-715C-4051-8BBC-327080CAA5E5}" dt="2023-11-15T01:30:08.142" v="5636" actId="478"/>
          <ac:picMkLst>
            <pc:docMk/>
            <pc:sldMk cId="1913808680" sldId="486"/>
            <ac:picMk id="12" creationId="{F63911EB-EF83-1154-6554-E4DEEBF8E6B2}"/>
          </ac:picMkLst>
        </pc:picChg>
        <pc:picChg chg="add mod">
          <ac:chgData name="Behzad Kiani" userId="d27299a4-0e71-4878-89c8-c51e96ec9f6f" providerId="ADAL" clId="{9E1F0EA7-715C-4051-8BBC-327080CAA5E5}" dt="2023-11-15T02:22:31.545" v="5767" actId="14100"/>
          <ac:picMkLst>
            <pc:docMk/>
            <pc:sldMk cId="1913808680" sldId="486"/>
            <ac:picMk id="14" creationId="{E6F6DAC4-DE16-2FE7-EFE9-4145F88A6EFF}"/>
          </ac:picMkLst>
        </pc:picChg>
        <pc:picChg chg="add del mod">
          <ac:chgData name="Behzad Kiani" userId="d27299a4-0e71-4878-89c8-c51e96ec9f6f" providerId="ADAL" clId="{9E1F0EA7-715C-4051-8BBC-327080CAA5E5}" dt="2023-11-14T08:32:36.022" v="5052" actId="478"/>
          <ac:picMkLst>
            <pc:docMk/>
            <pc:sldMk cId="1913808680" sldId="486"/>
            <ac:picMk id="14" creationId="{F67FE7CF-B64F-FAEF-88D6-2B7A8EC47CCE}"/>
          </ac:picMkLst>
        </pc:picChg>
        <pc:picChg chg="add del mod">
          <ac:chgData name="Behzad Kiani" userId="d27299a4-0e71-4878-89c8-c51e96ec9f6f" providerId="ADAL" clId="{9E1F0EA7-715C-4051-8BBC-327080CAA5E5}" dt="2023-11-15T02:19:50.123" v="5743" actId="478"/>
          <ac:picMkLst>
            <pc:docMk/>
            <pc:sldMk cId="1913808680" sldId="486"/>
            <ac:picMk id="16" creationId="{23E98AD1-ADAB-52A5-618A-30FE9B5CFCB4}"/>
          </ac:picMkLst>
        </pc:picChg>
        <pc:picChg chg="add mod">
          <ac:chgData name="Behzad Kiani" userId="d27299a4-0e71-4878-89c8-c51e96ec9f6f" providerId="ADAL" clId="{9E1F0EA7-715C-4051-8BBC-327080CAA5E5}" dt="2023-11-15T02:22:25.034" v="5766" actId="14100"/>
          <ac:picMkLst>
            <pc:docMk/>
            <pc:sldMk cId="1913808680" sldId="486"/>
            <ac:picMk id="17" creationId="{186BCBF3-6C99-E26A-40AE-6E84C795138D}"/>
          </ac:picMkLst>
        </pc:picChg>
        <pc:picChg chg="add del mod">
          <ac:chgData name="Behzad Kiani" userId="d27299a4-0e71-4878-89c8-c51e96ec9f6f" providerId="ADAL" clId="{9E1F0EA7-715C-4051-8BBC-327080CAA5E5}" dt="2023-11-15T02:20:42.185" v="5748" actId="478"/>
          <ac:picMkLst>
            <pc:docMk/>
            <pc:sldMk cId="1913808680" sldId="486"/>
            <ac:picMk id="18" creationId="{FC0C3BF4-13B0-90B1-D401-E49C2FFA80DF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10:09.113" v="6919" actId="20577"/>
        <pc:sldMkLst>
          <pc:docMk/>
          <pc:sldMk cId="3077290116" sldId="487"/>
        </pc:sldMkLst>
        <pc:spChg chg="mod">
          <ac:chgData name="Behzad Kiani" userId="d27299a4-0e71-4878-89c8-c51e96ec9f6f" providerId="ADAL" clId="{9E1F0EA7-715C-4051-8BBC-327080CAA5E5}" dt="2023-11-15T02:28:04.389" v="5782" actId="1076"/>
          <ac:spMkLst>
            <pc:docMk/>
            <pc:sldMk cId="3077290116" sldId="487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21T01:10:09.113" v="6919" actId="20577"/>
          <ac:spMkLst>
            <pc:docMk/>
            <pc:sldMk cId="3077290116" sldId="487"/>
            <ac:spMk id="9" creationId="{E62F0792-00A5-0D34-506C-C2D7367245FD}"/>
          </ac:spMkLst>
        </pc:spChg>
        <pc:spChg chg="add mod">
          <ac:chgData name="Behzad Kiani" userId="d27299a4-0e71-4878-89c8-c51e96ec9f6f" providerId="ADAL" clId="{9E1F0EA7-715C-4051-8BBC-327080CAA5E5}" dt="2023-11-15T02:29:53.687" v="5925" actId="20577"/>
          <ac:spMkLst>
            <pc:docMk/>
            <pc:sldMk cId="3077290116" sldId="487"/>
            <ac:spMk id="11" creationId="{FC5983A2-9ECB-D48B-E051-25217BF331EE}"/>
          </ac:spMkLst>
        </pc:spChg>
        <pc:picChg chg="add del mod">
          <ac:chgData name="Behzad Kiani" userId="d27299a4-0e71-4878-89c8-c51e96ec9f6f" providerId="ADAL" clId="{9E1F0EA7-715C-4051-8BBC-327080CAA5E5}" dt="2023-11-15T02:27:20.421" v="5772" actId="478"/>
          <ac:picMkLst>
            <pc:docMk/>
            <pc:sldMk cId="3077290116" sldId="487"/>
            <ac:picMk id="3" creationId="{8311D0FD-BB40-A660-4C1C-FEB22E0D2FCB}"/>
          </ac:picMkLst>
        </pc:picChg>
        <pc:picChg chg="add mod">
          <ac:chgData name="Behzad Kiani" userId="d27299a4-0e71-4878-89c8-c51e96ec9f6f" providerId="ADAL" clId="{9E1F0EA7-715C-4051-8BBC-327080CAA5E5}" dt="2023-11-15T02:28:24.925" v="5786" actId="1076"/>
          <ac:picMkLst>
            <pc:docMk/>
            <pc:sldMk cId="3077290116" sldId="487"/>
            <ac:picMk id="5" creationId="{2017D737-0F76-FD80-FDCE-B5864FF5C3FC}"/>
          </ac:picMkLst>
        </pc:picChg>
        <pc:picChg chg="del">
          <ac:chgData name="Behzad Kiani" userId="d27299a4-0e71-4878-89c8-c51e96ec9f6f" providerId="ADAL" clId="{9E1F0EA7-715C-4051-8BBC-327080CAA5E5}" dt="2023-11-14T08:41:23.189" v="5069" actId="478"/>
          <ac:picMkLst>
            <pc:docMk/>
            <pc:sldMk cId="3077290116" sldId="487"/>
            <ac:picMk id="5" creationId="{767E99F1-2FBB-131C-9444-9BB164C1D570}"/>
          </ac:picMkLst>
        </pc:picChg>
        <pc:picChg chg="add del mod">
          <ac:chgData name="Behzad Kiani" userId="d27299a4-0e71-4878-89c8-c51e96ec9f6f" providerId="ADAL" clId="{9E1F0EA7-715C-4051-8BBC-327080CAA5E5}" dt="2023-11-15T02:27:35.509" v="5779" actId="478"/>
          <ac:picMkLst>
            <pc:docMk/>
            <pc:sldMk cId="3077290116" sldId="487"/>
            <ac:picMk id="8" creationId="{3715FF0E-590B-35C0-7B3A-DED9A64E9744}"/>
          </ac:picMkLst>
        </pc:picChg>
        <pc:picChg chg="add mod">
          <ac:chgData name="Behzad Kiani" userId="d27299a4-0e71-4878-89c8-c51e96ec9f6f" providerId="ADAL" clId="{9E1F0EA7-715C-4051-8BBC-327080CAA5E5}" dt="2023-11-15T02:28:01.542" v="5781" actId="1076"/>
          <ac:picMkLst>
            <pc:docMk/>
            <pc:sldMk cId="3077290116" sldId="487"/>
            <ac:picMk id="10" creationId="{1601C20B-D980-C195-DE70-43DB53929959}"/>
          </ac:picMkLst>
        </pc:picChg>
        <pc:picChg chg="del">
          <ac:chgData name="Behzad Kiani" userId="d27299a4-0e71-4878-89c8-c51e96ec9f6f" providerId="ADAL" clId="{9E1F0EA7-715C-4051-8BBC-327080CAA5E5}" dt="2023-11-14T08:41:21.246" v="5066" actId="478"/>
          <ac:picMkLst>
            <pc:docMk/>
            <pc:sldMk cId="3077290116" sldId="487"/>
            <ac:picMk id="12" creationId="{F63911EB-EF83-1154-6554-E4DEEBF8E6B2}"/>
          </ac:picMkLst>
        </pc:picChg>
        <pc:picChg chg="del">
          <ac:chgData name="Behzad Kiani" userId="d27299a4-0e71-4878-89c8-c51e96ec9f6f" providerId="ADAL" clId="{9E1F0EA7-715C-4051-8BBC-327080CAA5E5}" dt="2023-11-14T08:41:21.882" v="5067" actId="478"/>
          <ac:picMkLst>
            <pc:docMk/>
            <pc:sldMk cId="3077290116" sldId="487"/>
            <ac:picMk id="16" creationId="{23E98AD1-ADAB-52A5-618A-30FE9B5CFCB4}"/>
          </ac:picMkLst>
        </pc:picChg>
        <pc:picChg chg="del">
          <ac:chgData name="Behzad Kiani" userId="d27299a4-0e71-4878-89c8-c51e96ec9f6f" providerId="ADAL" clId="{9E1F0EA7-715C-4051-8BBC-327080CAA5E5}" dt="2023-11-14T08:41:22.478" v="5068" actId="478"/>
          <ac:picMkLst>
            <pc:docMk/>
            <pc:sldMk cId="3077290116" sldId="487"/>
            <ac:picMk id="18" creationId="{FC0C3BF4-13B0-90B1-D401-E49C2FFA80DF}"/>
          </ac:picMkLst>
        </pc:picChg>
        <pc:inkChg chg="del">
          <ac:chgData name="Behzad Kiani" userId="d27299a4-0e71-4878-89c8-c51e96ec9f6f" providerId="ADAL" clId="{9E1F0EA7-715C-4051-8BBC-327080CAA5E5}" dt="2023-11-15T02:29:57.496" v="5926" actId="478"/>
          <ac:inkMkLst>
            <pc:docMk/>
            <pc:sldMk cId="3077290116" sldId="487"/>
            <ac:inkMk id="26" creationId="{576B3A19-A269-4D6A-94DC-CB72F485D17A}"/>
          </ac:inkMkLst>
        </pc:inkChg>
      </pc:sldChg>
      <pc:sldChg chg="addSp delSp modSp add mod">
        <pc:chgData name="Behzad Kiani" userId="d27299a4-0e71-4878-89c8-c51e96ec9f6f" providerId="ADAL" clId="{9E1F0EA7-715C-4051-8BBC-327080CAA5E5}" dt="2023-11-21T01:05:36.258" v="6865" actId="20577"/>
        <pc:sldMkLst>
          <pc:docMk/>
          <pc:sldMk cId="2422660477" sldId="488"/>
        </pc:sldMkLst>
        <pc:spChg chg="mod">
          <ac:chgData name="Behzad Kiani" userId="d27299a4-0e71-4878-89c8-c51e96ec9f6f" providerId="ADAL" clId="{9E1F0EA7-715C-4051-8BBC-327080CAA5E5}" dt="2023-11-21T01:05:36.258" v="6865" actId="20577"/>
          <ac:spMkLst>
            <pc:docMk/>
            <pc:sldMk cId="2422660477" sldId="488"/>
            <ac:spMk id="2" creationId="{4BF4F0F2-25A1-91D6-8ADB-62F3C637FFFE}"/>
          </ac:spMkLst>
        </pc:spChg>
        <pc:spChg chg="mod">
          <ac:chgData name="Behzad Kiani" userId="d27299a4-0e71-4878-89c8-c51e96ec9f6f" providerId="ADAL" clId="{9E1F0EA7-715C-4051-8BBC-327080CAA5E5}" dt="2023-11-21T00:11:50.195" v="6461" actId="313"/>
          <ac:spMkLst>
            <pc:docMk/>
            <pc:sldMk cId="2422660477" sldId="488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4T23:40:12.206" v="5199" actId="478"/>
          <ac:spMkLst>
            <pc:docMk/>
            <pc:sldMk cId="2422660477" sldId="488"/>
            <ac:spMk id="9" creationId="{EEDAC57C-6A08-1B94-FDBB-5038266DDBD1}"/>
          </ac:spMkLst>
        </pc:spChg>
        <pc:spChg chg="add mod">
          <ac:chgData name="Behzad Kiani" userId="d27299a4-0e71-4878-89c8-c51e96ec9f6f" providerId="ADAL" clId="{9E1F0EA7-715C-4051-8BBC-327080CAA5E5}" dt="2023-11-21T00:12:37.261" v="6469" actId="1076"/>
          <ac:spMkLst>
            <pc:docMk/>
            <pc:sldMk cId="2422660477" sldId="488"/>
            <ac:spMk id="9" creationId="{F8EB2A88-912E-09D3-B2E3-4306B906D518}"/>
          </ac:spMkLst>
        </pc:spChg>
        <pc:spChg chg="del">
          <ac:chgData name="Behzad Kiani" userId="d27299a4-0e71-4878-89c8-c51e96ec9f6f" providerId="ADAL" clId="{9E1F0EA7-715C-4051-8BBC-327080CAA5E5}" dt="2023-11-14T23:40:11.484" v="5198" actId="478"/>
          <ac:spMkLst>
            <pc:docMk/>
            <pc:sldMk cId="2422660477" sldId="488"/>
            <ac:spMk id="10" creationId="{3E8809AB-C371-29BA-CF6F-9085D0F8CC3D}"/>
          </ac:spMkLst>
        </pc:spChg>
        <pc:spChg chg="del">
          <ac:chgData name="Behzad Kiani" userId="d27299a4-0e71-4878-89c8-c51e96ec9f6f" providerId="ADAL" clId="{9E1F0EA7-715C-4051-8BBC-327080CAA5E5}" dt="2023-11-14T23:40:13.295" v="5200" actId="478"/>
          <ac:spMkLst>
            <pc:docMk/>
            <pc:sldMk cId="2422660477" sldId="488"/>
            <ac:spMk id="12" creationId="{362182F5-4D74-FA70-452C-76578233BBE3}"/>
          </ac:spMkLst>
        </pc:spChg>
        <pc:picChg chg="add del mod">
          <ac:chgData name="Behzad Kiani" userId="d27299a4-0e71-4878-89c8-c51e96ec9f6f" providerId="ADAL" clId="{9E1F0EA7-715C-4051-8BBC-327080CAA5E5}" dt="2023-11-21T00:11:34.966" v="6449" actId="478"/>
          <ac:picMkLst>
            <pc:docMk/>
            <pc:sldMk cId="2422660477" sldId="488"/>
            <ac:picMk id="4" creationId="{CE586D01-309F-F0EA-FD34-B61824F769A5}"/>
          </ac:picMkLst>
        </pc:picChg>
        <pc:picChg chg="add mod">
          <ac:chgData name="Behzad Kiani" userId="d27299a4-0e71-4878-89c8-c51e96ec9f6f" providerId="ADAL" clId="{9E1F0EA7-715C-4051-8BBC-327080CAA5E5}" dt="2023-11-21T00:11:58.628" v="6464" actId="1076"/>
          <ac:picMkLst>
            <pc:docMk/>
            <pc:sldMk cId="2422660477" sldId="488"/>
            <ac:picMk id="5" creationId="{03DD4C70-C126-07A4-CD22-A07EAEDB39D9}"/>
          </ac:picMkLst>
        </pc:picChg>
        <pc:picChg chg="del">
          <ac:chgData name="Behzad Kiani" userId="d27299a4-0e71-4878-89c8-c51e96ec9f6f" providerId="ADAL" clId="{9E1F0EA7-715C-4051-8BBC-327080CAA5E5}" dt="2023-11-14T23:40:09.644" v="5197" actId="478"/>
          <ac:picMkLst>
            <pc:docMk/>
            <pc:sldMk cId="2422660477" sldId="488"/>
            <ac:picMk id="5" creationId="{532CE754-11B0-5FCC-3A37-4B680A69EC75}"/>
          </ac:picMkLst>
        </pc:picChg>
        <pc:picChg chg="add del mod">
          <ac:chgData name="Behzad Kiani" userId="d27299a4-0e71-4878-89c8-c51e96ec9f6f" providerId="ADAL" clId="{9E1F0EA7-715C-4051-8BBC-327080CAA5E5}" dt="2023-11-21T00:11:36.775" v="6450" actId="478"/>
          <ac:picMkLst>
            <pc:docMk/>
            <pc:sldMk cId="2422660477" sldId="488"/>
            <ac:picMk id="8" creationId="{EAE64DDE-EA07-F5C8-BFED-C2F5DC1F4975}"/>
          </ac:picMkLst>
        </pc:picChg>
      </pc:sldChg>
      <pc:sldChg chg="delSp modSp add mod">
        <pc:chgData name="Behzad Kiani" userId="d27299a4-0e71-4878-89c8-c51e96ec9f6f" providerId="ADAL" clId="{9E1F0EA7-715C-4051-8BBC-327080CAA5E5}" dt="2023-11-21T01:06:33.967" v="6875" actId="20577"/>
        <pc:sldMkLst>
          <pc:docMk/>
          <pc:sldMk cId="3344902368" sldId="489"/>
        </pc:sldMkLst>
        <pc:spChg chg="mod">
          <ac:chgData name="Behzad Kiani" userId="d27299a4-0e71-4878-89c8-c51e96ec9f6f" providerId="ADAL" clId="{9E1F0EA7-715C-4051-8BBC-327080CAA5E5}" dt="2023-11-21T01:06:33.967" v="6875" actId="20577"/>
          <ac:spMkLst>
            <pc:docMk/>
            <pc:sldMk cId="3344902368" sldId="489"/>
            <ac:spMk id="2" creationId="{4BF4F0F2-25A1-91D6-8ADB-62F3C637FFFE}"/>
          </ac:spMkLst>
        </pc:spChg>
        <pc:spChg chg="mod">
          <ac:chgData name="Behzad Kiani" userId="d27299a4-0e71-4878-89c8-c51e96ec9f6f" providerId="ADAL" clId="{9E1F0EA7-715C-4051-8BBC-327080CAA5E5}" dt="2023-11-15T00:35:20.805" v="5291" actId="108"/>
          <ac:spMkLst>
            <pc:docMk/>
            <pc:sldMk cId="3344902368" sldId="489"/>
            <ac:spMk id="7" creationId="{DF57369A-A829-FEC4-7BD8-9878732E2F79}"/>
          </ac:spMkLst>
        </pc:spChg>
        <pc:spChg chg="del mod">
          <ac:chgData name="Behzad Kiani" userId="d27299a4-0e71-4878-89c8-c51e96ec9f6f" providerId="ADAL" clId="{9E1F0EA7-715C-4051-8BBC-327080CAA5E5}" dt="2023-11-15T00:34:59.237" v="5257" actId="478"/>
          <ac:spMkLst>
            <pc:docMk/>
            <pc:sldMk cId="3344902368" sldId="489"/>
            <ac:spMk id="9" creationId="{4D729E89-09F3-AA30-F1DD-30591F44AA82}"/>
          </ac:spMkLst>
        </pc:spChg>
        <pc:spChg chg="mod">
          <ac:chgData name="Behzad Kiani" userId="d27299a4-0e71-4878-89c8-c51e96ec9f6f" providerId="ADAL" clId="{9E1F0EA7-715C-4051-8BBC-327080CAA5E5}" dt="2023-11-15T00:35:26.268" v="5292" actId="1076"/>
          <ac:spMkLst>
            <pc:docMk/>
            <pc:sldMk cId="3344902368" sldId="489"/>
            <ac:spMk id="10" creationId="{3EF83B11-9D09-D67D-E241-15B8B1F79D99}"/>
          </ac:spMkLst>
        </pc:spChg>
        <pc:picChg chg="del">
          <ac:chgData name="Behzad Kiani" userId="d27299a4-0e71-4878-89c8-c51e96ec9f6f" providerId="ADAL" clId="{9E1F0EA7-715C-4051-8BBC-327080CAA5E5}" dt="2023-11-15T00:35:01.028" v="5258" actId="478"/>
          <ac:picMkLst>
            <pc:docMk/>
            <pc:sldMk cId="3344902368" sldId="489"/>
            <ac:picMk id="8" creationId="{A53A358F-9ED3-43D3-26E0-FC63985D70EA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06:26.956" v="6873" actId="20577"/>
        <pc:sldMkLst>
          <pc:docMk/>
          <pc:sldMk cId="3316583889" sldId="490"/>
        </pc:sldMkLst>
        <pc:spChg chg="mod">
          <ac:chgData name="Behzad Kiani" userId="d27299a4-0e71-4878-89c8-c51e96ec9f6f" providerId="ADAL" clId="{9E1F0EA7-715C-4051-8BBC-327080CAA5E5}" dt="2023-11-21T01:06:26.956" v="6873" actId="20577"/>
          <ac:spMkLst>
            <pc:docMk/>
            <pc:sldMk cId="3316583889" sldId="490"/>
            <ac:spMk id="2" creationId="{4BF4F0F2-25A1-91D6-8ADB-62F3C637FFFE}"/>
          </ac:spMkLst>
        </pc:spChg>
        <pc:spChg chg="add mod">
          <ac:chgData name="Behzad Kiani" userId="d27299a4-0e71-4878-89c8-c51e96ec9f6f" providerId="ADAL" clId="{9E1F0EA7-715C-4051-8BBC-327080CAA5E5}" dt="2023-11-15T00:40:39.034" v="5335" actId="1076"/>
          <ac:spMkLst>
            <pc:docMk/>
            <pc:sldMk cId="3316583889" sldId="490"/>
            <ac:spMk id="4" creationId="{8E001B47-F3CB-440B-B26E-98235EE066CC}"/>
          </ac:spMkLst>
        </pc:spChg>
        <pc:spChg chg="mod">
          <ac:chgData name="Behzad Kiani" userId="d27299a4-0e71-4878-89c8-c51e96ec9f6f" providerId="ADAL" clId="{9E1F0EA7-715C-4051-8BBC-327080CAA5E5}" dt="2023-11-15T00:51:42.795" v="5461" actId="1076"/>
          <ac:spMkLst>
            <pc:docMk/>
            <pc:sldMk cId="3316583889" sldId="490"/>
            <ac:spMk id="7" creationId="{DF57369A-A829-FEC4-7BD8-9878732E2F79}"/>
          </ac:spMkLst>
        </pc:spChg>
        <pc:spChg chg="del">
          <ac:chgData name="Behzad Kiani" userId="d27299a4-0e71-4878-89c8-c51e96ec9f6f" providerId="ADAL" clId="{9E1F0EA7-715C-4051-8BBC-327080CAA5E5}" dt="2023-11-15T00:40:12.144" v="5327" actId="478"/>
          <ac:spMkLst>
            <pc:docMk/>
            <pc:sldMk cId="3316583889" sldId="490"/>
            <ac:spMk id="9" creationId="{4D729E89-09F3-AA30-F1DD-30591F44AA82}"/>
          </ac:spMkLst>
        </pc:spChg>
        <pc:spChg chg="add mod">
          <ac:chgData name="Behzad Kiani" userId="d27299a4-0e71-4878-89c8-c51e96ec9f6f" providerId="ADAL" clId="{9E1F0EA7-715C-4051-8BBC-327080CAA5E5}" dt="2023-11-15T00:46:42.610" v="5424" actId="14100"/>
          <ac:spMkLst>
            <pc:docMk/>
            <pc:sldMk cId="3316583889" sldId="490"/>
            <ac:spMk id="10" creationId="{E4BF3899-DAD2-FD67-465B-0B0B5AECA205}"/>
          </ac:spMkLst>
        </pc:spChg>
        <pc:spChg chg="add mod">
          <ac:chgData name="Behzad Kiani" userId="d27299a4-0e71-4878-89c8-c51e96ec9f6f" providerId="ADAL" clId="{9E1F0EA7-715C-4051-8BBC-327080CAA5E5}" dt="2023-11-15T00:53:06.831" v="5472" actId="13926"/>
          <ac:spMkLst>
            <pc:docMk/>
            <pc:sldMk cId="3316583889" sldId="490"/>
            <ac:spMk id="15" creationId="{73DF59AF-84A8-166B-8219-D07AC4BBC892}"/>
          </ac:spMkLst>
        </pc:spChg>
        <pc:spChg chg="add mod">
          <ac:chgData name="Behzad Kiani" userId="d27299a4-0e71-4878-89c8-c51e96ec9f6f" providerId="ADAL" clId="{9E1F0EA7-715C-4051-8BBC-327080CAA5E5}" dt="2023-11-15T00:45:43.025" v="5415" actId="14100"/>
          <ac:spMkLst>
            <pc:docMk/>
            <pc:sldMk cId="3316583889" sldId="490"/>
            <ac:spMk id="16" creationId="{73F233DD-4EC7-9648-10B7-8179F7F6CBBE}"/>
          </ac:spMkLst>
        </pc:spChg>
        <pc:spChg chg="add mod">
          <ac:chgData name="Behzad Kiani" userId="d27299a4-0e71-4878-89c8-c51e96ec9f6f" providerId="ADAL" clId="{9E1F0EA7-715C-4051-8BBC-327080CAA5E5}" dt="2023-11-15T00:45:35.721" v="5413" actId="14100"/>
          <ac:spMkLst>
            <pc:docMk/>
            <pc:sldMk cId="3316583889" sldId="490"/>
            <ac:spMk id="17" creationId="{AFDBE582-5B1D-62E2-9E29-EB563D6B1D4B}"/>
          </ac:spMkLst>
        </pc:spChg>
        <pc:picChg chg="del">
          <ac:chgData name="Behzad Kiani" userId="d27299a4-0e71-4878-89c8-c51e96ec9f6f" providerId="ADAL" clId="{9E1F0EA7-715C-4051-8BBC-327080CAA5E5}" dt="2023-11-15T00:40:12.772" v="5328" actId="478"/>
          <ac:picMkLst>
            <pc:docMk/>
            <pc:sldMk cId="3316583889" sldId="490"/>
            <ac:picMk id="8" creationId="{A53A358F-9ED3-43D3-26E0-FC63985D70EA}"/>
          </ac:picMkLst>
        </pc:picChg>
        <pc:picChg chg="mod">
          <ac:chgData name="Behzad Kiani" userId="d27299a4-0e71-4878-89c8-c51e96ec9f6f" providerId="ADAL" clId="{9E1F0EA7-715C-4051-8BBC-327080CAA5E5}" dt="2023-11-15T00:40:41.705" v="5336" actId="1076"/>
          <ac:picMkLst>
            <pc:docMk/>
            <pc:sldMk cId="3316583889" sldId="490"/>
            <ac:picMk id="12" creationId="{003EF20F-D1CC-37A6-6880-737D7191DB25}"/>
          </ac:picMkLst>
        </pc:picChg>
        <pc:picChg chg="add mod">
          <ac:chgData name="Behzad Kiani" userId="d27299a4-0e71-4878-89c8-c51e96ec9f6f" providerId="ADAL" clId="{9E1F0EA7-715C-4051-8BBC-327080CAA5E5}" dt="2023-11-15T00:44:39.912" v="5401" actId="1076"/>
          <ac:picMkLst>
            <pc:docMk/>
            <pc:sldMk cId="3316583889" sldId="490"/>
            <ac:picMk id="13" creationId="{4C884535-EBB8-DF18-3514-4426E4D5FC9F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10:14.937" v="6921" actId="20577"/>
        <pc:sldMkLst>
          <pc:docMk/>
          <pc:sldMk cId="2718975324" sldId="491"/>
        </pc:sldMkLst>
        <pc:spChg chg="add mod">
          <ac:chgData name="Behzad Kiani" userId="d27299a4-0e71-4878-89c8-c51e96ec9f6f" providerId="ADAL" clId="{9E1F0EA7-715C-4051-8BBC-327080CAA5E5}" dt="2023-11-15T02:35:42.293" v="5955" actId="21"/>
          <ac:spMkLst>
            <pc:docMk/>
            <pc:sldMk cId="2718975324" sldId="491"/>
            <ac:spMk id="3" creationId="{A296E597-C966-AE72-60C8-4D97CA44AC65}"/>
          </ac:spMkLst>
        </pc:spChg>
        <pc:spChg chg="mod">
          <ac:chgData name="Behzad Kiani" userId="d27299a4-0e71-4878-89c8-c51e96ec9f6f" providerId="ADAL" clId="{9E1F0EA7-715C-4051-8BBC-327080CAA5E5}" dt="2023-11-15T02:34:55.828" v="5951" actId="1076"/>
          <ac:spMkLst>
            <pc:docMk/>
            <pc:sldMk cId="2718975324" sldId="491"/>
            <ac:spMk id="4" creationId="{063682BD-440A-5DB9-D0B7-C5A2BB1CAF01}"/>
          </ac:spMkLst>
        </pc:spChg>
        <pc:spChg chg="add mod">
          <ac:chgData name="Behzad Kiani" userId="d27299a4-0e71-4878-89c8-c51e96ec9f6f" providerId="ADAL" clId="{9E1F0EA7-715C-4051-8BBC-327080CAA5E5}" dt="2023-11-15T02:36:42.659" v="5964" actId="1076"/>
          <ac:spMkLst>
            <pc:docMk/>
            <pc:sldMk cId="2718975324" sldId="491"/>
            <ac:spMk id="8" creationId="{37F1F3ED-F5A8-F0BE-9E0D-B21635A5C3AB}"/>
          </ac:spMkLst>
        </pc:spChg>
        <pc:spChg chg="mod">
          <ac:chgData name="Behzad Kiani" userId="d27299a4-0e71-4878-89c8-c51e96ec9f6f" providerId="ADAL" clId="{9E1F0EA7-715C-4051-8BBC-327080CAA5E5}" dt="2023-11-21T01:10:14.937" v="6921" actId="20577"/>
          <ac:spMkLst>
            <pc:docMk/>
            <pc:sldMk cId="2718975324" sldId="491"/>
            <ac:spMk id="9" creationId="{E62F0792-00A5-0D34-506C-C2D7367245FD}"/>
          </ac:spMkLst>
        </pc:spChg>
        <pc:spChg chg="del">
          <ac:chgData name="Behzad Kiani" userId="d27299a4-0e71-4878-89c8-c51e96ec9f6f" providerId="ADAL" clId="{9E1F0EA7-715C-4051-8BBC-327080CAA5E5}" dt="2023-11-15T02:33:38.131" v="5930" actId="478"/>
          <ac:spMkLst>
            <pc:docMk/>
            <pc:sldMk cId="2718975324" sldId="491"/>
            <ac:spMk id="11" creationId="{FC5983A2-9ECB-D48B-E051-25217BF331EE}"/>
          </ac:spMkLst>
        </pc:spChg>
        <pc:picChg chg="del">
          <ac:chgData name="Behzad Kiani" userId="d27299a4-0e71-4878-89c8-c51e96ec9f6f" providerId="ADAL" clId="{9E1F0EA7-715C-4051-8BBC-327080CAA5E5}" dt="2023-11-15T02:33:37.571" v="5929" actId="478"/>
          <ac:picMkLst>
            <pc:docMk/>
            <pc:sldMk cId="2718975324" sldId="491"/>
            <ac:picMk id="5" creationId="{2017D737-0F76-FD80-FDCE-B5864FF5C3FC}"/>
          </ac:picMkLst>
        </pc:picChg>
        <pc:picChg chg="del">
          <ac:chgData name="Behzad Kiani" userId="d27299a4-0e71-4878-89c8-c51e96ec9f6f" providerId="ADAL" clId="{9E1F0EA7-715C-4051-8BBC-327080CAA5E5}" dt="2023-11-15T02:33:37.013" v="5928" actId="478"/>
          <ac:picMkLst>
            <pc:docMk/>
            <pc:sldMk cId="2718975324" sldId="491"/>
            <ac:picMk id="10" creationId="{1601C20B-D980-C195-DE70-43DB53929959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10:23.405" v="6923" actId="20577"/>
        <pc:sldMkLst>
          <pc:docMk/>
          <pc:sldMk cId="1909491609" sldId="492"/>
        </pc:sldMkLst>
        <pc:spChg chg="del mod">
          <ac:chgData name="Behzad Kiani" userId="d27299a4-0e71-4878-89c8-c51e96ec9f6f" providerId="ADAL" clId="{9E1F0EA7-715C-4051-8BBC-327080CAA5E5}" dt="2023-11-15T02:41:55.346" v="5969" actId="478"/>
          <ac:spMkLst>
            <pc:docMk/>
            <pc:sldMk cId="1909491609" sldId="492"/>
            <ac:spMk id="3" creationId="{A296E597-C966-AE72-60C8-4D97CA44AC65}"/>
          </ac:spMkLst>
        </pc:spChg>
        <pc:spChg chg="mod">
          <ac:chgData name="Behzad Kiani" userId="d27299a4-0e71-4878-89c8-c51e96ec9f6f" providerId="ADAL" clId="{9E1F0EA7-715C-4051-8BBC-327080CAA5E5}" dt="2023-11-15T02:50:39.148" v="6022" actId="20577"/>
          <ac:spMkLst>
            <pc:docMk/>
            <pc:sldMk cId="1909491609" sldId="492"/>
            <ac:spMk id="4" creationId="{063682BD-440A-5DB9-D0B7-C5A2BB1CAF01}"/>
          </ac:spMkLst>
        </pc:spChg>
        <pc:spChg chg="add del mod">
          <ac:chgData name="Behzad Kiani" userId="d27299a4-0e71-4878-89c8-c51e96ec9f6f" providerId="ADAL" clId="{9E1F0EA7-715C-4051-8BBC-327080CAA5E5}" dt="2023-11-15T02:43:23.633" v="5983" actId="478"/>
          <ac:spMkLst>
            <pc:docMk/>
            <pc:sldMk cId="1909491609" sldId="492"/>
            <ac:spMk id="5" creationId="{863FB542-84BC-A106-B3A2-5F4CA1E25B38}"/>
          </ac:spMkLst>
        </pc:spChg>
        <pc:spChg chg="mod">
          <ac:chgData name="Behzad Kiani" userId="d27299a4-0e71-4878-89c8-c51e96ec9f6f" providerId="ADAL" clId="{9E1F0EA7-715C-4051-8BBC-327080CAA5E5}" dt="2023-11-21T01:10:23.405" v="6923" actId="20577"/>
          <ac:spMkLst>
            <pc:docMk/>
            <pc:sldMk cId="1909491609" sldId="492"/>
            <ac:spMk id="9" creationId="{E62F0792-00A5-0D34-506C-C2D7367245FD}"/>
          </ac:spMkLst>
        </pc:spChg>
        <pc:picChg chg="add mod">
          <ac:chgData name="Behzad Kiani" userId="d27299a4-0e71-4878-89c8-c51e96ec9f6f" providerId="ADAL" clId="{9E1F0EA7-715C-4051-8BBC-327080CAA5E5}" dt="2023-11-15T02:48:37.342" v="5999" actId="14100"/>
          <ac:picMkLst>
            <pc:docMk/>
            <pc:sldMk cId="1909491609" sldId="492"/>
            <ac:picMk id="10" creationId="{9B35F4AF-9446-4233-C8FE-9EDBA121AB14}"/>
          </ac:picMkLst>
        </pc:picChg>
        <pc:picChg chg="add mod">
          <ac:chgData name="Behzad Kiani" userId="d27299a4-0e71-4878-89c8-c51e96ec9f6f" providerId="ADAL" clId="{9E1F0EA7-715C-4051-8BBC-327080CAA5E5}" dt="2023-11-15T02:48:39.054" v="6000" actId="14100"/>
          <ac:picMkLst>
            <pc:docMk/>
            <pc:sldMk cId="1909491609" sldId="492"/>
            <ac:picMk id="12" creationId="{F81A743F-BB93-3DD8-59B5-7A479351AA9F}"/>
          </ac:picMkLst>
        </pc:picChg>
        <pc:picChg chg="add mod">
          <ac:chgData name="Behzad Kiani" userId="d27299a4-0e71-4878-89c8-c51e96ec9f6f" providerId="ADAL" clId="{9E1F0EA7-715C-4051-8BBC-327080CAA5E5}" dt="2023-11-15T02:48:34.910" v="5998" actId="14100"/>
          <ac:picMkLst>
            <pc:docMk/>
            <pc:sldMk cId="1909491609" sldId="492"/>
            <ac:picMk id="14" creationId="{FFEDCE0E-6CAA-5043-CF60-48767CAFA750}"/>
          </ac:picMkLst>
        </pc:picChg>
        <pc:picChg chg="add mod">
          <ac:chgData name="Behzad Kiani" userId="d27299a4-0e71-4878-89c8-c51e96ec9f6f" providerId="ADAL" clId="{9E1F0EA7-715C-4051-8BBC-327080CAA5E5}" dt="2023-11-15T02:49:09.517" v="6004" actId="1076"/>
          <ac:picMkLst>
            <pc:docMk/>
            <pc:sldMk cId="1909491609" sldId="492"/>
            <ac:picMk id="16" creationId="{C44FD8FC-860C-A8FB-34FA-D470E71A6529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10:28.740" v="6925" actId="20577"/>
        <pc:sldMkLst>
          <pc:docMk/>
          <pc:sldMk cId="3299039385" sldId="493"/>
        </pc:sldMkLst>
        <pc:spChg chg="mod">
          <ac:chgData name="Behzad Kiani" userId="d27299a4-0e71-4878-89c8-c51e96ec9f6f" providerId="ADAL" clId="{9E1F0EA7-715C-4051-8BBC-327080CAA5E5}" dt="2023-11-15T02:52:34.935" v="6178" actId="1076"/>
          <ac:spMkLst>
            <pc:docMk/>
            <pc:sldMk cId="3299039385" sldId="493"/>
            <ac:spMk id="4" creationId="{063682BD-440A-5DB9-D0B7-C5A2BB1CAF01}"/>
          </ac:spMkLst>
        </pc:spChg>
        <pc:spChg chg="mod">
          <ac:chgData name="Behzad Kiani" userId="d27299a4-0e71-4878-89c8-c51e96ec9f6f" providerId="ADAL" clId="{9E1F0EA7-715C-4051-8BBC-327080CAA5E5}" dt="2023-11-21T01:10:28.740" v="6925" actId="20577"/>
          <ac:spMkLst>
            <pc:docMk/>
            <pc:sldMk cId="3299039385" sldId="493"/>
            <ac:spMk id="9" creationId="{E62F0792-00A5-0D34-506C-C2D7367245FD}"/>
          </ac:spMkLst>
        </pc:spChg>
        <pc:picChg chg="add mod">
          <ac:chgData name="Behzad Kiani" userId="d27299a4-0e71-4878-89c8-c51e96ec9f6f" providerId="ADAL" clId="{9E1F0EA7-715C-4051-8BBC-327080CAA5E5}" dt="2023-11-15T02:52:43.016" v="6182" actId="1076"/>
          <ac:picMkLst>
            <pc:docMk/>
            <pc:sldMk cId="3299039385" sldId="493"/>
            <ac:picMk id="3" creationId="{2092629C-65FF-609A-CC04-5DC67BE72C63}"/>
          </ac:picMkLst>
        </pc:picChg>
        <pc:picChg chg="del">
          <ac:chgData name="Behzad Kiani" userId="d27299a4-0e71-4878-89c8-c51e96ec9f6f" providerId="ADAL" clId="{9E1F0EA7-715C-4051-8BBC-327080CAA5E5}" dt="2023-11-15T02:49:30.795" v="6006" actId="478"/>
          <ac:picMkLst>
            <pc:docMk/>
            <pc:sldMk cId="3299039385" sldId="493"/>
            <ac:picMk id="10" creationId="{9B35F4AF-9446-4233-C8FE-9EDBA121AB14}"/>
          </ac:picMkLst>
        </pc:picChg>
        <pc:picChg chg="del">
          <ac:chgData name="Behzad Kiani" userId="d27299a4-0e71-4878-89c8-c51e96ec9f6f" providerId="ADAL" clId="{9E1F0EA7-715C-4051-8BBC-327080CAA5E5}" dt="2023-11-15T02:49:32.572" v="6009" actId="478"/>
          <ac:picMkLst>
            <pc:docMk/>
            <pc:sldMk cId="3299039385" sldId="493"/>
            <ac:picMk id="12" creationId="{F81A743F-BB93-3DD8-59B5-7A479351AA9F}"/>
          </ac:picMkLst>
        </pc:picChg>
        <pc:picChg chg="del">
          <ac:chgData name="Behzad Kiani" userId="d27299a4-0e71-4878-89c8-c51e96ec9f6f" providerId="ADAL" clId="{9E1F0EA7-715C-4051-8BBC-327080CAA5E5}" dt="2023-11-15T02:49:31.421" v="6007" actId="478"/>
          <ac:picMkLst>
            <pc:docMk/>
            <pc:sldMk cId="3299039385" sldId="493"/>
            <ac:picMk id="14" creationId="{FFEDCE0E-6CAA-5043-CF60-48767CAFA750}"/>
          </ac:picMkLst>
        </pc:picChg>
        <pc:picChg chg="del">
          <ac:chgData name="Behzad Kiani" userId="d27299a4-0e71-4878-89c8-c51e96ec9f6f" providerId="ADAL" clId="{9E1F0EA7-715C-4051-8BBC-327080CAA5E5}" dt="2023-11-15T02:49:31.947" v="6008" actId="478"/>
          <ac:picMkLst>
            <pc:docMk/>
            <pc:sldMk cId="3299039385" sldId="493"/>
            <ac:picMk id="16" creationId="{C44FD8FC-860C-A8FB-34FA-D470E71A6529}"/>
          </ac:picMkLst>
        </pc:picChg>
      </pc:sldChg>
      <pc:sldChg chg="addSp delSp modSp add mod">
        <pc:chgData name="Behzad Kiani" userId="d27299a4-0e71-4878-89c8-c51e96ec9f6f" providerId="ADAL" clId="{9E1F0EA7-715C-4051-8BBC-327080CAA5E5}" dt="2023-11-21T01:10:36.073" v="6927" actId="20577"/>
        <pc:sldMkLst>
          <pc:docMk/>
          <pc:sldMk cId="1170076459" sldId="494"/>
        </pc:sldMkLst>
        <pc:spChg chg="add mod">
          <ac:chgData name="Behzad Kiani" userId="d27299a4-0e71-4878-89c8-c51e96ec9f6f" providerId="ADAL" clId="{9E1F0EA7-715C-4051-8BBC-327080CAA5E5}" dt="2023-11-15T02:55:09.239" v="6406" actId="20577"/>
          <ac:spMkLst>
            <pc:docMk/>
            <pc:sldMk cId="1170076459" sldId="494"/>
            <ac:spMk id="2" creationId="{2ADE39FA-AC79-3435-BBA4-12658F2F05DB}"/>
          </ac:spMkLst>
        </pc:spChg>
        <pc:spChg chg="del">
          <ac:chgData name="Behzad Kiani" userId="d27299a4-0e71-4878-89c8-c51e96ec9f6f" providerId="ADAL" clId="{9E1F0EA7-715C-4051-8BBC-327080CAA5E5}" dt="2023-11-15T02:53:13.270" v="6189" actId="478"/>
          <ac:spMkLst>
            <pc:docMk/>
            <pc:sldMk cId="1170076459" sldId="494"/>
            <ac:spMk id="4" creationId="{063682BD-440A-5DB9-D0B7-C5A2BB1CAF01}"/>
          </ac:spMkLst>
        </pc:spChg>
        <pc:spChg chg="del">
          <ac:chgData name="Behzad Kiani" userId="d27299a4-0e71-4878-89c8-c51e96ec9f6f" providerId="ADAL" clId="{9E1F0EA7-715C-4051-8BBC-327080CAA5E5}" dt="2023-11-15T02:53:17.013" v="6190" actId="478"/>
          <ac:spMkLst>
            <pc:docMk/>
            <pc:sldMk cId="1170076459" sldId="494"/>
            <ac:spMk id="8" creationId="{37F1F3ED-F5A8-F0BE-9E0D-B21635A5C3AB}"/>
          </ac:spMkLst>
        </pc:spChg>
        <pc:spChg chg="mod">
          <ac:chgData name="Behzad Kiani" userId="d27299a4-0e71-4878-89c8-c51e96ec9f6f" providerId="ADAL" clId="{9E1F0EA7-715C-4051-8BBC-327080CAA5E5}" dt="2023-11-21T01:10:36.073" v="6927" actId="20577"/>
          <ac:spMkLst>
            <pc:docMk/>
            <pc:sldMk cId="1170076459" sldId="494"/>
            <ac:spMk id="9" creationId="{E62F0792-00A5-0D34-506C-C2D7367245FD}"/>
          </ac:spMkLst>
        </pc:spChg>
        <pc:picChg chg="del">
          <ac:chgData name="Behzad Kiani" userId="d27299a4-0e71-4878-89c8-c51e96ec9f6f" providerId="ADAL" clId="{9E1F0EA7-715C-4051-8BBC-327080CAA5E5}" dt="2023-11-15T02:53:11.622" v="6188" actId="478"/>
          <ac:picMkLst>
            <pc:docMk/>
            <pc:sldMk cId="1170076459" sldId="494"/>
            <ac:picMk id="3" creationId="{2092629C-65FF-609A-CC04-5DC67BE72C63}"/>
          </ac:picMkLst>
        </pc:picChg>
      </pc:sldChg>
      <pc:sldChg chg="modSp add mod">
        <pc:chgData name="Behzad Kiani" userId="d27299a4-0e71-4878-89c8-c51e96ec9f6f" providerId="ADAL" clId="{9E1F0EA7-715C-4051-8BBC-327080CAA5E5}" dt="2023-11-21T01:05:43.192" v="6866" actId="20577"/>
        <pc:sldMkLst>
          <pc:docMk/>
          <pc:sldMk cId="1016636917" sldId="495"/>
        </pc:sldMkLst>
        <pc:spChg chg="mod">
          <ac:chgData name="Behzad Kiani" userId="d27299a4-0e71-4878-89c8-c51e96ec9f6f" providerId="ADAL" clId="{9E1F0EA7-715C-4051-8BBC-327080CAA5E5}" dt="2023-11-21T01:05:43.192" v="6866" actId="20577"/>
          <ac:spMkLst>
            <pc:docMk/>
            <pc:sldMk cId="1016636917" sldId="495"/>
            <ac:spMk id="2" creationId="{4BF4F0F2-25A1-91D6-8ADB-62F3C637FFFE}"/>
          </ac:spMkLst>
        </pc:spChg>
      </pc:sldChg>
      <pc:sldChg chg="new del">
        <pc:chgData name="Behzad Kiani" userId="d27299a4-0e71-4878-89c8-c51e96ec9f6f" providerId="ADAL" clId="{9E1F0EA7-715C-4051-8BBC-327080CAA5E5}" dt="2023-11-21T00:11:17.313" v="6447" actId="680"/>
        <pc:sldMkLst>
          <pc:docMk/>
          <pc:sldMk cId="3647756616" sldId="495"/>
        </pc:sldMkLst>
      </pc:sldChg>
      <pc:sldChg chg="new del">
        <pc:chgData name="Behzad Kiani" userId="d27299a4-0e71-4878-89c8-c51e96ec9f6f" providerId="ADAL" clId="{9E1F0EA7-715C-4051-8BBC-327080CAA5E5}" dt="2023-11-21T00:59:33.947" v="6539" actId="680"/>
        <pc:sldMkLst>
          <pc:docMk/>
          <pc:sldMk cId="2153940481" sldId="496"/>
        </pc:sldMkLst>
      </pc:sldChg>
      <pc:sldChg chg="modSp add mod">
        <pc:chgData name="Behzad Kiani" userId="d27299a4-0e71-4878-89c8-c51e96ec9f6f" providerId="ADAL" clId="{9E1F0EA7-715C-4051-8BBC-327080CAA5E5}" dt="2023-11-21T01:23:55.929" v="6944" actId="20577"/>
        <pc:sldMkLst>
          <pc:docMk/>
          <pc:sldMk cId="4237301793" sldId="496"/>
        </pc:sldMkLst>
        <pc:spChg chg="mod">
          <ac:chgData name="Behzad Kiani" userId="d27299a4-0e71-4878-89c8-c51e96ec9f6f" providerId="ADAL" clId="{9E1F0EA7-715C-4051-8BBC-327080CAA5E5}" dt="2023-11-21T01:05:25.015" v="6863" actId="20577"/>
          <ac:spMkLst>
            <pc:docMk/>
            <pc:sldMk cId="4237301793" sldId="496"/>
            <ac:spMk id="2" creationId="{4BF4F0F2-25A1-91D6-8ADB-62F3C637FFFE}"/>
          </ac:spMkLst>
        </pc:spChg>
        <pc:spChg chg="mod">
          <ac:chgData name="Behzad Kiani" userId="d27299a4-0e71-4878-89c8-c51e96ec9f6f" providerId="ADAL" clId="{9E1F0EA7-715C-4051-8BBC-327080CAA5E5}" dt="2023-11-21T01:23:55.929" v="6944" actId="20577"/>
          <ac:spMkLst>
            <pc:docMk/>
            <pc:sldMk cId="4237301793" sldId="496"/>
            <ac:spMk id="12" creationId="{B6D9FD87-9EAD-6CDD-0F2E-AA617A09CDC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5:41:38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11837 2621 24575,'-176'-54'0,"86"24"0,68 21 0,0-1 0,1-1 0,0-1 0,0-1 0,2 0 0,-1-2 0,2 0 0,0-1 0,1-1 0,1-1 0,0 0 0,-15-23 0,18 18 0,0 1 0,-18-47 0,-2-3 0,0-4 0,3-1 0,-35-147 0,60 205 0,-3-11 0,3-1 0,0 0 0,2 0 0,1 0 0,2 0 0,6-58 0,3 33 0,3 0 0,33-98 0,-34 128 0,1 1 0,27-42 0,-18 33 0,-7 9 0,1 2 0,1 0 0,1 0 0,2 2 0,0 0 0,1 2 0,0 0 0,2 1 0,0 1 0,1 1 0,1 1 0,1 1 0,43-18 0,75-32 0,-73 31 0,127-40 0,-142 55 0,60-29 0,-65 26 0,72-22 0,-40 17 0,94-43 0,19-7 0,-141 59 0,-15 6 0,0-3 0,60-29 0,-72 31 0,1 1 0,1 1 0,-1 1 0,53-9 0,36-10 0,-38 4 0,140-51 0,-204 70 0,0 0 0,1 0 0,0 2 0,0 0 0,29-2 0,84 5 0,-72 1 0,73-2 0,122 5 0,-241-2 0,-1 1 0,1 0 0,-1 1 0,1 0 0,-1 0 0,0 1 0,-1 1 0,1 0 0,9 7 0,14 8 0,142 83 0,211 162 0,-343-235 0,84 46 0,-38-24 0,-83-49 0,0 1 0,0 0 0,-1 0 0,0 1 0,0 0 0,-1 0 0,1 0 0,-1 0 0,-1 1 0,5 8 0,25 71 0,-25-62 0,-2 0 0,-1 1 0,-1 0 0,1 37 0,-8 104 0,0-72 0,4 62 0,-3 102 0,-2-223 0,0-1 0,-2 0 0,-2 0 0,-23 62 0,-66 126 0,75-175 0,3-6 0,-50 75 0,58-99 0,-2-1 0,0-1 0,-1 0 0,-1 0 0,0-1 0,-28 19 0,8-8 0,2 2 0,-37 38 0,48-43 0,0 0 0,-2-2 0,-1 0 0,0-2 0,-51 28 0,37-27 0,-1-2 0,0-2 0,-1-2 0,-54 11 0,-290 51 0,327-65 0,-1-3 0,0-2 0,0-2 0,-75-8 0,6 2 0,-35 1 0,-196 5 0,341-1 0,0 2 0,-1 0 0,1 1 0,0 1 0,-24 11 0,25-9 0,1-2 0,-1 0 0,0 0 0,-1-2 0,-34 5 0,-59 3 0,86-7 0,-1-2 0,1 0 0,-1-2 0,1-1 0,-1-1 0,-44-7 0,31-4 0,-1-2 0,2-2 0,0-1 0,-57-35 0,-61-29 0,91 60 0,47 17 0,-1-2 0,-27-12 0,41 16 0,1-1 0,-1 0 0,1 0 0,0 0 0,-1 0 0,1-1 0,1 1 0,-1-1 0,0 0 0,1 0 0,0 0 0,0-1 0,-4-8 0,5 9 0,0 0 0,-1 1 0,1-1 0,-1 1 0,0-1 0,0 1 0,0 0 0,0 0 0,-1 0 0,1 0 0,-1 1 0,0 0 0,1-1 0,-1 1 0,0 1 0,0-1 0,-1 0 0,1 1 0,0 0 0,0 0 0,-7 0 0,-10-1 0,-1 0 0,1 2 0,-29 4 0,4-1 0,-97-4 0,-81 4 0,186 1 0,-64 17 0,66-12 0,0-2 0,-43 3 0,17-7 0,6-1 0,0 2 0,-71 15 0,-153 35 0,52-13 0,82-28 0,-90 12 0,145-8 0,-1-3 0,-125 0 0,178-12 0,-58 10 0,26-2 0,-66 15 0,94-15 0,0-3 0,-65 4 0,68-10 0,-71 13 0,60-8 0,0-2 0,-53-3 0,48-1 0,-78 9 0,-4 4 0,-237-9 0,197-6 0,-1628 2 0,1571-13 0,3 0 0,-1298 14 0,963 37 0,99-1 0,112-9 0,-193 20 0,409-39 0,-676 10 0,533-45 0,194 13 0,-122-1 0,198 15 0,6-1 0,0 0 0,-1 0 0,1 0 0,0-1 0,0 0 0,-8-2 0,14 3 0,-1-1 0,1 1 0,0-1 0,0 0 0,0 1 0,0-1 0,0 0 0,0 0 0,1 0 0,-1 1 0,0-1 0,0 0 0,0 0 0,1 0 0,-1 0 0,1 0 0,-1-1 0,1 1 0,-1 0 0,1 0 0,-1 0 0,1 0 0,0-1 0,0 1 0,0 0 0,-1 0 0,1 0 0,1-1 0,-1 1 0,0 0 0,0 0 0,0 0 0,0-1 0,1 1 0,-1 0 0,1 0 0,-1 0 0,1 0 0,-1 0 0,1 0 0,0 0 0,1-2 0,10-18 0,2 0 0,0 2 0,1 0 0,1 0 0,1 1 0,1 1 0,0 1 0,25-17 0,-11 7 0,47-49 0,-43 40 0,1 2 0,1 1 0,47-28 0,-39 28 0,-16 12 0,-28 19 0,-4 6 0,-14 12 0,-25 23 0,5-9 0,-102 91 0,120-103 0,1 1 0,0 0 0,2 1 0,0 1 0,-12 27 0,20-37 0,1-1 0,-2 1 0,1-1 0,-1-1 0,-1 1 0,0-1 0,-1-1 0,0 0 0,0 0 0,-12 7 0,-9 3 0,-1-2 0,-48 19 0,78-35 0,1 0 0,-8 2 0,0 1 0,0 1 0,0 0 0,-8 6 0,16-10 0,0-1 0,1 1 0,-1-1 0,0 1 0,0-1 0,0 1 0,1 0 0,-1 0 0,0-1 0,1 1 0,-1 0 0,0 0 0,1 0 0,-1 0 0,1-1 0,0 1 0,-1 0 0,1 0 0,0 0 0,-1 0 0,1 0 0,0 0 0,0 0 0,0 0 0,0 0 0,0 0 0,0 0 0,0 0 0,0 0 0,1 0 0,-1 0 0,0 0 0,0 0 0,1 0 0,-1 0 0,1 0 0,-1 0 0,1 0 0,-1 0 0,1-1 0,-1 1 0,1 0 0,0 0 0,0-1 0,-1 1 0,1 0 0,0-1 0,0 1 0,0-1 0,0 1 0,1 0 0,32 19 0,-27-16 0,1 0 0,-1 0 0,1 1 0,-1 1 0,-1-1 0,1 1 0,10 11 0,64 72 0,-20-26 0,-39-41 0,1 0 0,1-2 0,1-1 0,1-1 0,0-1 0,48 22 0,-48-25 0,99 69 0,-16-10 0,-176-109 0,-79-50 0,122 66 0,0 0 0,1-2 0,2-1 0,-21-27 0,-30-31 0,10 16 0,-62-58 0,102 106 0,-43-26 0,14 10 0,50 33-40,0 0 0,0-1 0,0 1 0,0-1-1,0 1 1,1-1 0,-1 0 0,0 1 0,0-1 0,0 0 0,1 0-1,-1 1 1,0-1 0,1 0 0,-1 0 0,0 0 0,1 0-1,-1 0 1,1 0 0,0 0 0,-1 0 0,1 0 0,0 0 0,-1 0-1,1 0 1,0 0 0,0 0 0,0 0 0,0 0 0,0 0-1,0-1 1,1 1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6:03:04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2 24575,'-13'0'0,"4"-1"0,0 1 0,0 0 0,0 1 0,0 0 0,0 0 0,-17 5 0,24-4 0,-1-1 0,0 1 0,1 0 0,-1-1 0,1 1 0,0 0 0,0 0 0,0 1 0,0-1 0,0 0 0,0 1 0,0-1 0,1 1 0,-1 0 0,1-1 0,0 1 0,0 0 0,0 0 0,0 0 0,0 0 0,1 0 0,-1 0 0,1 0 0,0 5 0,0 206 0,3-90 0,-3-121 0,1 31 0,-2 0 0,-2 0 0,-9 51 0,5-41 0,2 0 0,1 0 0,3 0 0,5 51 0,-1 8 0,-3 1001 0,-1-1094 0,-1 1 0,0-1 0,0 0 0,-1 1 0,0-1 0,-1-1 0,0 1 0,-1 0 0,1-1 0,-2 0 0,-8 12 0,6-10 0,1 0 0,0 1 0,1 0 0,1 0 0,0 0 0,-6 22 0,3-2 0,-21 54 0,21-66 0,0 0 0,1 1 0,2-1 0,0 1 0,1 0 0,1 1 0,0 21 0,3-38 0,0 1 0,1-1 0,0 1 0,1-1 0,-1 1 0,1-1 0,0 0 0,0 1 0,1-1 0,-1 0 0,7 8 0,1-1 0,1 0 0,21 19 0,-20-21 0,-1 1 0,19 23 0,-27-30 0,0 1 0,0 0 0,0 0 0,-1 0 0,1 1 0,-1-1 0,-1 0 0,1 1 0,-1 0 0,0-1 0,1 11 0,-3 252 0,-2-99 0,3-140 0,0 29 0,-1 1 0,-14 77 0,8-77 0,2-1 0,3 1 0,6 62 0,-4 86 0,-12-107 0,6-60 0,-2 60 0,9 311 0,-1-402 0,1-1 0,-1 1 0,2-1 0,-1 0 0,1 0 0,0 1 0,1-1 0,0-1 0,0 1 0,7 12 0,3-1 0,0-2 0,28 30 0,-40-46 0,12 14-136,0 0-1,1-2 1,1 1-1,0-2 1,1 0-1,0-1 1,1 0-1,0-2 0,35 15 1,-31-18-6690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6:47:35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6129 1,'-658'0,"632"1,0 2,-28 6,-40 3,-589-8,349-7,-3136 3,3296 13,-6 0,157-13,0 1,1 1,-1 1,-23 6,13-3,-1-2,0-1,1-2,-40-3,9 0,42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6:05:08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5827 130 24575,'-68'-3'0,"-130"-23"0,45 3 0,-70-3 0,151 14 0,48 7 0,-1 1 0,-33-1 0,-323-13 0,289 11 0,-120 6 0,91 3 0,93 0 0,0 0 0,-27 7 0,27-4 0,-54 3 0,-1160-9 0,1219 3 0,0 0 0,-27 6 0,-34 4 0,-472-9 0,-6 1 0,516-2 0,-1 3 0,1 1 0,0 3 0,0 1 0,1 3 0,-59 24 0,57-18 0,32-14 0,0 1 0,0 1 0,-28 17 0,39-20 0,-1 0 0,1-1 0,0 1 0,0 1 0,0-1 0,0 1 0,1-1 0,0 1 0,0 0 0,0 0 0,1 0 0,-1 1 0,1-1 0,1 1 0,-3 6 0,-72 272 0,29-122 0,0 58 0,25-111 0,12-60 0,-44 231 0,44-205 0,-2 136 0,13 69 0,-2-277 0,1 0 0,0-1 0,0 1 0,1-1 0,-1 1 0,0-1 0,1 1 0,0-1 0,-1 1 0,1-1 0,0 1 0,0-1 0,1 0 0,-1 0 0,0 0 0,3 3 0,-3-4 0,0 0 0,1-1 0,-1 1 0,1 0 0,-1-1 0,1 1 0,0-1 0,-1 0 0,1 1 0,-1-1 0,1 0 0,0 0 0,-1 0 0,1 0 0,0 0 0,-1 0 0,1-1 0,-1 1 0,1 0 0,0-1 0,-1 1 0,1-1 0,-1 0 0,1 1 0,-1-1 0,0 0 0,2-1 0,25-17 0,0 0 0,-1-2 0,-1-1 0,38-44 0,-47 49 0,4-5 0,-1-1 0,30-43 0,-43 55 0,0-1 0,0-1 0,-1 1 0,-1-1 0,0 0 0,-1 0 0,0 0 0,2-16 0,-6 13 0,-3 13 0,-12 22 0,-13 36 0,26-50 0,-1 4 0,-1 1 0,0-1 0,-1-1 0,1 1 0,-2-1 0,1 1 0,-1-1 0,-1-1 0,1 1 0,-1-1 0,-11 8 0,-45 29 0,-92 83 0,146-119 0,0 0 0,0 1 0,1 0 0,1 1 0,-12 18 0,17-24 0,0 0 0,-1-1 0,1 1 0,-1-1 0,1 1 0,-1-1 0,0 0 0,0 0 0,-1-1 0,1 1 0,-1 0 0,1-1 0,-1 0 0,0 0 0,0 0 0,0 0 0,0-1 0,0 1 0,0-1 0,0 0 0,0-1 0,-1 1 0,1-1 0,0 1 0,0-1 0,-1-1 0,1 1 0,0 0 0,-1-1 0,1 0 0,0 0 0,0 0 0,0-1 0,0 1 0,-6-4 0,-7-4 0,0 0 0,1-2 0,0 1 0,0-2 0,1 0 0,-21-23 0,-59-69 0,-40-39 0,125 134 0,0-1 0,0-1 0,2 1 0,-14-21 0,19 27 0,1-1 0,-1 0 0,1 0 0,0 0 0,0-1 0,1 1 0,-1 0 0,1-1 0,0 1 0,1 0 0,-1-1 0,1 1 0,0-1 0,2-8 0,-2 12 0,0 1 0,0-1 0,0 1 0,1 0 0,-1-1 0,1 1 0,-1-1 0,1 1 0,0 0 0,-1-1 0,1 1 0,0 0 0,0 0 0,0-1 0,0 1 0,0 0 0,0 0 0,0 0 0,0 0 0,0 0 0,1 1 0,-1-1 0,0 0 0,1 0 0,-1 1 0,3-1 0,-1 0 0,0 1 0,0 0 0,1 0 0,-1 0 0,0 0 0,0 1 0,1 0 0,-1-1 0,0 1 0,0 0 0,5 3 0,5 2 0,0 1 0,-1 0 0,0 1 0,18 16 0,-14-6 0,-1 0 0,0 2 0,-1-1 0,-1 2 0,-1 0 0,17 43 0,25 41 0,-50-100 0,0 1 0,0-1 0,0 1 0,1-1 0,-1-1 0,1 1 0,0 0 0,1-1 0,-1 0 0,1-1 0,0 1 0,-1-1 0,2 0 0,-1 0 0,0-1 0,0 0 0,1 0 0,0-1 0,-1 1 0,1-1 0,0-1 0,-1 1 0,1-1 0,0-1 0,-1 1 0,1-1 0,13-3 0,68-22 0,-86 32 0,-9 8 0,-10 11 0,12-20 0,-1 1 0,1-1 0,-1 0 0,0 0 0,0 0 0,0-1 0,-1 0 0,0 0 0,0-1 0,0 0 0,0 0 0,0-1 0,-1 0 0,1 0 0,0 0 0,-1-1 0,0 0 0,1-1 0,-1 0 0,0 0 0,1 0 0,-1-1 0,0-1 0,1 1 0,-1-1 0,1 0 0,0-1 0,0 1 0,0-1 0,0-1 0,0 0 0,1 0 0,-1 0 0,1 0 0,-7-8 0,-11-7 0,2 1 0,0-1 0,-28-32 0,26 22 0,-70-90 0,73 100 0,19 18 0,0 0 0,0-1 0,0 1 0,0-1 0,0 0 0,0 0 0,0 1 0,1-1 0,-1 0 0,1 0 0,-1-1 0,0-1 0,2 3 0,0 0 0,0 0 0,1 0 0,-1 1 0,1-1 0,-1 0 0,0 0 0,1 1 0,-1-1 0,1 0 0,0 1 0,-1-1 0,1 0 0,-1 1 0,1-1 0,0 1 0,0-1 0,-1 1 0,1 0 0,0-1 0,0 1 0,1-1 0,-1 0 0,1 0 0,-1 0 0,1 0 0,-1 0 0,0 0 0,0-1 0,1 1 0,-1 0 0,0-1 0,0 1 0,0 0 0,0-3 0,-1 2 0,1 0 0,-1 0 0,1-1 0,0 1 0,-1 0 0,1 0 0,0 0 0,0 0 0,1 0 0,-1 0 0,0 0 0,0 0 0,1 0 0,0 1 0,-1-1 0,1 0 0,3-2 0,-3 4 0,0-1 0,0 1 0,0 0 0,0 0 0,0-1 0,0 1 0,0 1 0,0-1 0,0 0 0,0 0 0,0 1 0,0-1 0,0 1 0,0-1 0,0 1 0,0 0 0,-1 0 0,1 0 0,0 0 0,0 0 0,2 2 0,9 5 0,-1 0 0,1 1 0,-2 0 0,1 1 0,-1 0 0,0 1 0,-1 0 0,-1 1 0,0 0 0,0 0 0,-1 1 0,-1 0 0,9 19 0,3 2 0,-15-29 0,0 0 0,-1 0 0,0 1 0,0-1 0,-1 1 0,1 0 0,1 6 0,-4-11 0,0-1 0,0 1 0,0 0 0,0-1 0,0 1 0,0-1 0,0 1 0,0 0 0,0-1 0,0 1 0,0 0 0,0-1 0,-1 1 0,1-1 0,0 1 0,0-1 0,-1 1 0,1 0 0,0-1 0,-1 1 0,1-1 0,-1 0 0,1 1 0,-1-1 0,1 1 0,-1-1 0,1 0 0,-1 1 0,1-1 0,-1 0 0,1 1 0,-1-1 0,1 0 0,-1 0 0,0 1 0,1-1 0,-1 0 0,1 0 0,-1 0 0,0 0 0,1 0 0,-1 0 0,0 0 0,1 0 0,-1 0 0,1 0 0,-1-1 0,0 1 0,1 0 0,-1 0 0,1-1 0,-1 1 0,1 0 0,-2-1 0,-38-15 0,37 14 0,0 1 0,-12-6 0,0-1 0,1 0 0,-23-16 0,32 19 0,0 0 0,1 1 0,-1-2 0,1 1 0,0 0 0,0-1 0,1 0 0,0 0 0,0 0 0,0 0 0,-3-13 0,4 10 0,0 0 0,1-1 0,0 1 0,1 0 0,0-11 0,0 18 0,0 0 0,0 0 0,1 0 0,-1 0 0,1 0 0,-1 0 0,1 0 0,0 0 0,0 0 0,-1 0 0,2 0 0,1-3 0,-2 4 0,0 1 0,-1-1 0,1 1 0,0-1 0,0 1 0,0 0 0,0-1 0,0 1 0,0 0 0,-1-1 0,1 1 0,0 0 0,0 0 0,0 0 0,0 0 0,0 0 0,0 0 0,0 0 0,0 0 0,0 1 0,0-1 0,0 0 0,0 0 0,0 1 0,0-1 0,-1 1 0,1-1 0,0 1 0,1 0 0,0 1 0,0-1 0,0 1 0,0 0 0,-1 0 0,1-1 0,0 1 0,-1 0 0,1 1 0,-1-1 0,0 0 0,0 0 0,0 1 0,0-1 0,0 0 0,-1 1 0,1-1 0,0 1 0,-1-1 0,0 1 0,0 4 0,0-5 0,0-1 0,1 0 0,-2 1 0,1-1 0,0 0 0,0 1 0,0-1 0,0 0 0,-1 1 0,1-1 0,-1 0 0,1 1 0,-1-1 0,0 0 0,1 0 0,-1 0 0,0 0 0,0 0 0,0 0 0,1 0 0,-1 0 0,0 0 0,-1 0 0,1 0 0,0 0 0,0 0 0,0-1 0,0 1 0,-1-1 0,1 1 0,0-1 0,0 1 0,-1-1 0,1 0 0,0 1 0,-1-1 0,1 0 0,-1 0 0,0 0 0,-1-1 0,1 0 0,0 0 0,0 0 0,0-1 0,0 1 0,0 0 0,0-1 0,0 0 0,0 1 0,0-1 0,1 0 0,-1 0 0,1 0 0,-1 0 0,1 0 0,0 0 0,0 0 0,0 0 0,0-1 0,0 1 0,0-3 0,-16-54 0,16 55 0,0 1 0,1-1 0,-1 0 0,1 1 0,0-1 0,0 0 0,0 0 0,1 1 0,1-8 0,-2 11 0,0-1 0,1 0 0,-1 1 0,0-1 0,1 1 0,-1-1 0,0 1 0,1-1 0,-1 1 0,0-1 0,1 1 0,-1-1 0,1 1 0,-1-1 0,1 1 0,-1 0 0,1-1 0,-1 1 0,1 0 0,0 0 0,-1-1 0,1 1 0,-1 0 0,2 0 0,-1 0 0,1 0 0,-1 0 0,1 1 0,-1-1 0,0 0 0,1 1 0,-1-1 0,1 1 0,-1-1 0,0 1 0,1 0 0,-1 0 0,0 0 0,2 2 0,-2-3 0,0 0 0,0 1 0,0-1 0,0 0 0,0 1 0,-1-1 0,1 1 0,0 0 0,0-1 0,-1 1 0,1 0 0,0-1 0,-1 1 0,1 0 0,-1 0 0,1-1 0,-1 1 0,1 0 0,-1 0 0,0 0 0,1 0 0,-1 0 0,0 0 0,0 0 0,1 0 0,-1 0 0,0-1 0,0 1 0,0 0 0,0 0 0,0 0 0,-1 0 0,1 0 0,0 0 0,0 0 0,-1 0 0,1 0 0,0 0 0,-1 0 0,1-1 0,-1 2 0,-2 0 0,0 0 0,1 0 0,-1 0 0,0-1 0,0 1 0,0-1 0,0 1 0,0-1 0,0 0 0,-6 0 0,9 0 0,0-1 0,0 0 0,-1 0 0,1 0 0,0 1 0,0-1 0,0 0 0,-1 0 0,1 0 0,0 1 0,0-1 0,0 0 0,0 0 0,-1 1 0,1-1 0,0 0 0,0 1 0,0-1 0,0 0 0,0 0 0,0 1 0,0-1 0,0 0 0,0 1 0,0-1 0,0 0 0,0 1 0,0-1 0,0 0 0,0 0 0,0 1 0,0-1 0,0 0 0,1 1 0,-1-1 0,0 0 0,0 0 0,0 1 0,0-1 0,1 0 0,-1 0 0,0 1 0,0-1 0,0 0 0,1 0 0,-1 0 0,1 1 0,13 16 0,-12-15 0,32 35 0,0-1 0,3-1 0,57 41 0,-49-36 0,-39-34 0,-1 0 0,2 0 0,-1 0 0,1-1 0,0 0 0,0-1 0,12 7 0,-18-11 0,0 0 0,0 1 0,1-1 0,-1 0 0,0 1 0,0-1 0,0 1 0,0-1 0,0 1 0,0-1 0,0 1 0,0 0 0,-1-1 0,1 1 0,0 0 0,0 0 0,0 0 0,-1 0 0,1 0 0,1 2 0,-3-3 0,0 1 0,0-1 0,-1 1 0,1-1 0,0 1 0,0-1 0,0 1 0,0-1 0,-1 0 0,1 0 0,0 0 0,0 0 0,0 0 0,-1 0 0,1 0 0,0 0 0,0 0 0,-3-1 0,-21 4-87,25-3 94,0 0-1,-1 1 1,1-1-1,0 0 1,-1 1 0,1-1-1,0 0 1,0 1-1,-1-1 1,1 0-1,0 1 1,0-1-1,0 1 1,-1-1 0,1 0-1,0 1 1,0-1-1,0 1 1,0-1-1,0 0 1,0 1-1,0-1 1,0 1 0,0-1-1,0 1 1,0-1-1,0 1 1,0-1-1,1 1 1,22 34-1182,-21-32 875,9 10-6526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7:01:57.8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1,'3438'0,"-3412"0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7:13:58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4.3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0,'552'26,"34"0,-374-28,528 4,-509 10,85 2,8-17,269 6,-397 7,177 6,-175-14,469-6,-610-1,77-16,-84 12,0 1,63-1,946 11,-1022-2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7:12:48.9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28,'390'13,"23"0,-377-15,50-9,19-2,68 0,50-2,1710 16,-1717 13,11 0,1148-15,-872 27,-57-1,317-23,-369-4,-369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7:14:1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1834 9873 24575,'0'-45'0,"-5"-382"0,-33 2 0,-1 43 0,-16-91 0,-85-479 0,139 939 0,-74-674 0,50 560 0,-10-51 0,-16-231 0,44 272 0,-11-342 0,-27-304 0,37 298 0,11 274 0,-12-124 0,2 251 0,-36-163 0,-9 10 0,43 183 0,3-1 0,1-79 0,6 53 0,0-29 0,26-186 0,-8 126 0,-6 42 0,19-32 0,-20 114 0,-2-1 0,-2 0 0,1-56 0,-10-667 0,-1 752 0,0-1 0,-2 1 0,0 0 0,-1 0 0,0 1 0,-2 0 0,0 0 0,-12-20 0,17 33 0,0 0 0,-1 1 0,0 0 0,0-1 0,0 1 0,0 0 0,0 1 0,0-1 0,-1 0 0,1 1 0,-1 0 0,0 0 0,0 0 0,0 0 0,0 1 0,0-1 0,0 1 0,0 0 0,-6-1 0,-10 0 0,0 0 0,-39 2 0,34 0 0,-655 4 0,643-2 0,-59 11 0,68-8 0,1-2 0,-1 0 0,-52-2 0,79-1 0,1 0 0,-1 0 0,0 0 0,1 0 0,-1 0 0,0 0 0,1 0 0,-1 0 0,0 0 0,1 0 0,-1 0 0,1 0 0,-1 0 0,0-1 0,1 1 0,-1 0 0,0 0 0,1-1 0,-1 1 0,1 0 0,-1-1 0,1 1 0,-1-1 0,1 1 0,-1-1 0,1 1 0,0-1 0,-1 1 0,1-1 0,-1 1 0,1-1 0,0 0 0,0 1 0,-1-1 0,1 1 0,0-1 0,0 0 0,0 1 0,0-2 0,0 0 0,1 0 0,0 0 0,1 0 0,-1 0 0,0 0 0,0 0 0,1 0 0,-1 1 0,1-1 0,0 0 0,2-1 0,52-37 0,66-21 0,-80 42 0,-1-1 0,55-38 0,33-21 0,-67 43 0,-62 36 0,0 0 0,0-1 0,-1 1 0,1 0 0,0 0 0,0 0 0,0 0 0,0 0 0,0 0 0,0 0 0,0 0 0,0 0 0,0 0 0,0-1 0,0 1 0,0 0 0,0 0 0,0 0 0,0 0 0,0 0 0,0 0 0,0 0 0,0 0 0,0-1 0,0 1 0,0 0 0,0 0 0,0 0 0,0 0 0,-24 7 0,-37 15 0,-25 16 0,2 4 0,2 4 0,-146 108 0,225-152 0,-3 2 0,1 0 0,0 0 0,1 0 0,-1 1 0,1 0 0,-6 7 0,9-10 0,0-1 0,1 1 0,-1-1 0,1 1 0,-1-1 0,1 1 0,0-1 0,-1 1 0,1-1 0,0 1 0,0-1 0,0 1 0,0-1 0,0 1 0,1 0 0,-1-1 0,0 1 0,1-1 0,-1 0 0,1 1 0,0-1 0,-1 1 0,1-1 0,0 0 0,0 1 0,0-1 0,0 0 0,0 0 0,0 0 0,0 0 0,0 0 0,2 2 0,154 125 0,12 12 0,-156-128-455,0-1 0,25 16 0,-19-16-6371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7:14:13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24575,'4'0'0,"11"0"0,7 0 0,3 0 0,3 0 0,1 0 0,-1 0 0,0 0 0,-1 0 0,-5-4 0,-1-2 0,-6 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38.33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23,'245'-11,"-11"-1,304 24,8-1,-59 2,-7 0,7843-14,-8093 15,-9-1,757-14,-920 4,99 18,-4 1,504-13,-380-12,37 5,342-5,-502-11,-26 1,1 2,65-2,-166 12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3:41.3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1 104,'4'-3,"1"1,0-1,0 1,1 0,-1 0,0 1,1-1,-1 1,1 1,-1-1,1 1,6 0,5-1,425-8,-266 12,549-3,-485-21,-82 3,425 7,-205 9,-158-10,77-1,152 25,57 2,29 12,19 1,-511-26,56 10,27 2,-65-12,205-4,-134-20,12 14,280-10,-404 19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29.5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57,'519'0,"-506"0,0-2,-1 0,1-1,-1 0,20-7,32-8,40 6,0 6,136 8,-72 1,-6-5,177 5,-298 1,-1 3,71 20,-72-16,1-1,79 8,306-16,-198-5,-45 4,209-3,-352-1,0-2,0-1,68-21,-78 21,0 2,-1 0,2 3,-1 0,43 5,7-2,108-15,8 0,1213 15,-741-3,-479 17,-124-8,24 2,-19 0,72-1,4-10,-3-2,284 33,-297-15,0-6,132-8,-131-2,42-13,-13 1,668 12,-397 3,-407-2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4T05:17:47.58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53,'900'0,"-761"-12,-29 1,63-2,84-2,185 14,238 3,-501 11,32-1,168 3,16-7,-64-5,-217 9,60 2,810-15,-965 0,1-1,33-7,-30 4,0 1,25 0,860 0,-461 7,2844-3,-3249 2,-1 2,70 16,-68-10,1-3,56 3,-20-10,-47-2,1 2,0 2,0 1,38 8,-45-6,1-1,0-1,45-1,-44-3,0 2,0 1,36 8,-44-6,-3-1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5:21:5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2079 1183 24575,'-10'0'0,"1"-1"0,-1 0 0,0-1 0,1 0 0,-1 0 0,1-1 0,0 0 0,0-1 0,0 0 0,0 0 0,1-1 0,-16-11 0,-1-5 0,2 0 0,-35-41 0,5 6 0,43 44 0,0 0 0,1-1 0,0 0 0,1-1 0,0 0 0,1 0 0,-9-26 0,-10-20 0,9 27 0,2-1 0,2 0 0,-10-37 0,3 7 0,13 46 0,1-1 0,1 0 0,1 0 0,1 0 0,-2-23 0,5 20 0,-1-13 0,6-65 0,-3 89 0,0 1 0,0 1 0,0-1 0,2 0 0,-1 1 0,1-1 0,0 1 0,1 0 0,0 0 0,1 1 0,6-9 0,-2 5 0,0 1 0,0 0 0,1 1 0,0 0 0,1 1 0,0 0 0,1 1 0,0 0 0,0 1 0,0 0 0,1 1 0,0 1 0,0 0 0,1 1 0,-1 1 0,1 0 0,0 1 0,0 0 0,23 1 0,56 0 0,167 5 0,-231 0 0,0 1 0,-1 2 0,37 13 0,23 5 0,-66-21 0,-1 1 0,0 2 0,0 0 0,-1 1 0,32 16 0,-47-20 0,0 0 0,0 1 0,0 0 0,-1-1 0,1 2 0,-1-1 0,0 1 0,-1-1 0,0 1 0,1 0 0,-2 1 0,1-1 0,-1 1 0,0 0 0,0 0 0,-1 0 0,0 0 0,0 0 0,-1 0 0,0 1 0,1 8 0,0 29 0,12 92 0,-10-105 0,-1-1 0,-1 1 0,-2 0 0,-1 0 0,-2 0 0,-1-1 0,-1 1 0,-15 49 0,14-60 0,-1 8 0,-2 0 0,-13 31 0,17-50 0,0 0 0,-1-1 0,0 1 0,0-1 0,-1 0 0,-1-1 0,1 0 0,-1 0 0,-11 8 0,-21 15 0,8-5 0,0-1 0,-70 38 0,75-50 0,10-3 0,1-1 0,-2-1 0,1 0 0,-1-2 0,-1 0 0,1-1 0,-1-1 0,0 0 0,-25 0 0,37-3 0,0-1 0,0-1 0,0 1 0,-1-1 0,1 0 0,0-1 0,0 0 0,1 0 0,-1 0 0,0-1 0,1 0 0,-1 0 0,-5-5 0,10 7 0,0 1 0,0-1 0,0 0 0,0 1 0,0 0 0,0-1 0,0 1 0,0 0 0,0 0 0,0 0 0,0 0 0,0 1 0,0-1 0,0 1 0,0-1 0,0 1 0,0-1 0,0 1 0,0 0 0,0 0 0,1 0 0,-1 0 0,0 0 0,-2 3 0,-42 38 0,37-33 0,-58 60 0,-128 122 0,28-57 0,131-104 0,1 3 0,-52 63 0,8-9 0,-248 260 0,307-323 0,1 0 0,1 2 0,-24 44 0,27-43 0,0-1 0,-2-1 0,-38 44 0,31-47 0,-37 27 0,45-39 0,1 1 0,0 1 0,1 0 0,0 1 0,1 1 0,0 0 0,1 1 0,-16 27 0,22-31 0,-1 0 0,0 0 0,0 0 0,-1-1 0,0 0 0,-1 0 0,-15 12 0,-3-1 0,-44 26 0,-6 4 0,51-33 0,17-13 0,0 0 0,1 1 0,0 1 0,0-1 0,0 1 0,1 1 0,0-1 0,0 1 0,1 1 0,-10 14 0,14-16 0,-2 0 0,1 0 0,-1 0 0,0 0 0,-1-1 0,0 1 0,0-1 0,0 0 0,0-1 0,-1 1 0,0-1 0,0 0 0,-1-1 0,1 1 0,-1-1 0,0-1 0,0 1 0,-1-1 0,-8 2 0,15-4 0,-1-2 0,1 1 0,-1 0 0,1 0 0,-1 0 0,1-1 0,-1 1 0,1-1 0,-1 1 0,1-1 0,0 1 0,-1-1 0,1 0 0,0 0 0,0 0 0,0 0 0,-1 0 0,1 0 0,0 0 0,0 0 0,0 0 0,1 0 0,-1 0 0,0-1 0,0 1 0,1 0 0,-1-1 0,1 1 0,-1-1 0,1 1 0,-1 0 0,1-1 0,0 1 0,0-1 0,0-1 0,-7-60 0,7 60 0,-11-110 0,5 71 0,0-48 0,8 5 0,17-113 0,-18 189 0,2-12 0,-1 36 0,-3 440 0,2-447 0,-1 0 0,2-1 0,-1 1 0,1 0 0,0-1 0,0 1 0,1-1 0,0 1 0,1-1 0,0 0 0,0-1 0,0 1 0,6 6 0,9 10 0,1-1 0,27 22 0,-17-16 0,176 183-1365,-193-199-5461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97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66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097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282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965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612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9577138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960"/>
            <a:ext cx="9577138" cy="46905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448768"/>
            <a:ext cx="9577138" cy="46452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960"/>
            <a:ext cx="9577138" cy="46905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610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040000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9576000" cy="46905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456600" y="2009931"/>
            <a:ext cx="5040000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406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957600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406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406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6" y="942975"/>
            <a:ext cx="3384550" cy="3240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654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816920"/>
            <a:ext cx="3384550" cy="30565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890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890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9927" y="2477978"/>
            <a:ext cx="5112000" cy="3616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insert graph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9577139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112000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386675" y="2477978"/>
            <a:ext cx="5112000" cy="3616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insert graph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384600" y="2030400"/>
            <a:ext cx="5112000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513768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957600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513768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957600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08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634778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90776" y="2030400"/>
            <a:ext cx="3384549" cy="406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957600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08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5842800" cy="406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0" indent="0" algn="l">
              <a:buClr>
                <a:schemeClr val="bg1"/>
              </a:buClr>
              <a:buFont typeface="Arial" panose="020B0604020202020204" pitchFamily="34" charset="0"/>
              <a:buNone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424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[Title]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9576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3800"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3800"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3BFDD502-55B1-4F89-AAFD-9DDC1140D5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14000" y="360000"/>
            <a:ext cx="1508400" cy="39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3043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/>
              <a:t>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600" y="979200"/>
            <a:ext cx="5112000" cy="488520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marL="108000"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7013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600" y="979200"/>
            <a:ext cx="5112000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marL="108000"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600" y="1008335"/>
            <a:ext cx="5112000" cy="488520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marL="108000"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599"/>
            <a:ext cx="5197808" cy="3729935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600" y="1008286"/>
            <a:ext cx="5112000" cy="4885200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marL="108000"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7298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957599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ACC5E923-0F11-FC3D-67D3-132B5FEF90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6375" y="3558494"/>
            <a:ext cx="5183717" cy="21706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C9CC4669-D5CF-188B-5A79-8AB02D9BAE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85206" y="2030400"/>
            <a:ext cx="5183717" cy="21706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D5D6F3A-F693-467C-8FA0-0B09E09F29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14000" y="360000"/>
            <a:ext cx="1508400" cy="3924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443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957599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in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urna</a:t>
            </a:r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in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urna</a:t>
            </a:r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957599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9575999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957599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9736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1624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908719"/>
            <a:ext cx="2985168" cy="5384801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9736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096000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/>
              <a:t>Contact</a:t>
            </a:r>
            <a:endParaRPr lang="en-AU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/>
              <a:t>CRICOS 00025B</a:t>
            </a:r>
            <a:endParaRPr lang="en-US" sz="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390C960-6A71-CA12-5620-0AC363122755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178574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/>
              <a:t>CRICOS 00025B • TEQSA PRV12080 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/>
              <a:t>Contact</a:t>
            </a:r>
            <a:endParaRPr lang="en-AU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/>
              <a:t>CRICOS 00025B</a:t>
            </a:r>
            <a:endParaRPr lang="en-US" sz="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E7DBE68-C9B2-5E04-9759-B580B9B9B6F9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178574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/>
              <a:t>CRICOS 00025B • TEQSA PRV12080 </a:t>
            </a:r>
          </a:p>
        </p:txBody>
      </p:sp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/>
              <a:t>##</a:t>
            </a:r>
            <a:endParaRPr lang="en-A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##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/>
              <a:t>##</a:t>
            </a:r>
            <a:endParaRPr lang="en-AU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9576000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[Title]</a:t>
            </a:r>
            <a:endParaRPr lang="en-A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957600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816" r:id="rId3"/>
    <p:sldLayoutId id="2147483817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815" r:id="rId11"/>
    <p:sldLayoutId id="2147483652" r:id="rId12"/>
    <p:sldLayoutId id="2147483778" r:id="rId13"/>
    <p:sldLayoutId id="2147483804" r:id="rId14"/>
    <p:sldLayoutId id="2147483805" r:id="rId15"/>
    <p:sldLayoutId id="2147483803" r:id="rId16"/>
    <p:sldLayoutId id="2147483806" r:id="rId17"/>
    <p:sldLayoutId id="2147483779" r:id="rId18"/>
    <p:sldLayoutId id="2147483728" r:id="rId19"/>
    <p:sldLayoutId id="2147483656" r:id="rId20"/>
    <p:sldLayoutId id="2147483732" r:id="rId21"/>
    <p:sldLayoutId id="2147483793" r:id="rId22"/>
    <p:sldLayoutId id="2147483657" r:id="rId23"/>
    <p:sldLayoutId id="2147483765" r:id="rId24"/>
    <p:sldLayoutId id="2147483787" r:id="rId25"/>
    <p:sldLayoutId id="2147483788" r:id="rId26"/>
    <p:sldLayoutId id="2147483794" r:id="rId27"/>
    <p:sldLayoutId id="2147483795" r:id="rId28"/>
    <p:sldLayoutId id="2147483796" r:id="rId29"/>
    <p:sldLayoutId id="2147483791" r:id="rId30"/>
    <p:sldLayoutId id="2147483797" r:id="rId31"/>
    <p:sldLayoutId id="2147483790" r:id="rId32"/>
    <p:sldLayoutId id="2147483798" r:id="rId33"/>
    <p:sldLayoutId id="2147483768" r:id="rId34"/>
    <p:sldLayoutId id="2147483769" r:id="rId35"/>
    <p:sldLayoutId id="2147483770" r:id="rId36"/>
    <p:sldLayoutId id="2147483771" r:id="rId37"/>
    <p:sldLayoutId id="2147483789" r:id="rId38"/>
    <p:sldLayoutId id="2147483776" r:id="rId39"/>
    <p:sldLayoutId id="2147483777" r:id="rId40"/>
    <p:sldLayoutId id="2147483807" r:id="rId41"/>
    <p:sldLayoutId id="2147483808" r:id="rId42"/>
    <p:sldLayoutId id="2147483809" r:id="rId43"/>
    <p:sldLayoutId id="2147483810" r:id="rId44"/>
    <p:sldLayoutId id="2147483814" r:id="rId45"/>
    <p:sldLayoutId id="2147483811" r:id="rId46"/>
    <p:sldLayoutId id="2147483780" r:id="rId47"/>
    <p:sldLayoutId id="2147483801" r:id="rId48"/>
    <p:sldLayoutId id="2147483813" r:id="rId49"/>
    <p:sldLayoutId id="2147483812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3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39.png"/><Relationship Id="rId14" Type="http://schemas.openxmlformats.org/officeDocument/2006/relationships/customXml" Target="../ink/ink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47.png"/><Relationship Id="rId1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47.png"/><Relationship Id="rId14" Type="http://schemas.openxmlformats.org/officeDocument/2006/relationships/customXml" Target="../ink/ink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customXml" Target="../ink/ink36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3.png"/><Relationship Id="rId17" Type="http://schemas.openxmlformats.org/officeDocument/2006/relationships/image" Target="../media/image59.png"/><Relationship Id="rId2" Type="http://schemas.openxmlformats.org/officeDocument/2006/relationships/customXml" Target="../ink/ink31.xml"/><Relationship Id="rId16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47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customXml" Target="../ink/ink42.xml"/><Relationship Id="rId17" Type="http://schemas.openxmlformats.org/officeDocument/2006/relationships/image" Target="../media/image64.png"/><Relationship Id="rId2" Type="http://schemas.openxmlformats.org/officeDocument/2006/relationships/customXml" Target="../ink/ink38.xml"/><Relationship Id="rId16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58.png"/><Relationship Id="rId5" Type="http://schemas.openxmlformats.org/officeDocument/2006/relationships/image" Target="../media/image46.png"/><Relationship Id="rId15" Type="http://schemas.openxmlformats.org/officeDocument/2006/relationships/image" Target="../media/image63.png"/><Relationship Id="rId10" Type="http://schemas.openxmlformats.org/officeDocument/2006/relationships/image" Target="../media/image56.png"/><Relationship Id="rId4" Type="http://schemas.openxmlformats.org/officeDocument/2006/relationships/customXml" Target="../ink/ink39.xml"/><Relationship Id="rId9" Type="http://schemas.openxmlformats.org/officeDocument/2006/relationships/image" Target="../media/image48.png"/><Relationship Id="rId14" Type="http://schemas.openxmlformats.org/officeDocument/2006/relationships/customXml" Target="../ink/ink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65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61.png"/><Relationship Id="rId5" Type="http://schemas.openxmlformats.org/officeDocument/2006/relationships/image" Target="../media/image46.png"/><Relationship Id="rId10" Type="http://schemas.openxmlformats.org/officeDocument/2006/relationships/image" Target="../media/image60.png"/><Relationship Id="rId4" Type="http://schemas.openxmlformats.org/officeDocument/2006/relationships/customXml" Target="../ink/ink46.xml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67.png"/><Relationship Id="rId5" Type="http://schemas.openxmlformats.org/officeDocument/2006/relationships/image" Target="../media/image46.png"/><Relationship Id="rId10" Type="http://schemas.openxmlformats.org/officeDocument/2006/relationships/image" Target="../media/image66.png"/><Relationship Id="rId4" Type="http://schemas.openxmlformats.org/officeDocument/2006/relationships/customXml" Target="../ink/ink50.xml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5" Type="http://schemas.openxmlformats.org/officeDocument/2006/relationships/image" Target="../media/image46.png"/><Relationship Id="rId10" Type="http://schemas.openxmlformats.org/officeDocument/2006/relationships/image" Target="../media/image68.png"/><Relationship Id="rId4" Type="http://schemas.openxmlformats.org/officeDocument/2006/relationships/customXml" Target="../ink/ink54.xml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5" Type="http://schemas.openxmlformats.org/officeDocument/2006/relationships/image" Target="../media/image46.png"/><Relationship Id="rId10" Type="http://schemas.openxmlformats.org/officeDocument/2006/relationships/image" Target="../media/image68.png"/><Relationship Id="rId4" Type="http://schemas.openxmlformats.org/officeDocument/2006/relationships/customXml" Target="../ink/ink58.xml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72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71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11" Type="http://schemas.openxmlformats.org/officeDocument/2006/relationships/image" Target="../media/image70.png"/><Relationship Id="rId5" Type="http://schemas.openxmlformats.org/officeDocument/2006/relationships/image" Target="../media/image46.png"/><Relationship Id="rId10" Type="http://schemas.openxmlformats.org/officeDocument/2006/relationships/image" Target="../media/image69.png"/><Relationship Id="rId4" Type="http://schemas.openxmlformats.org/officeDocument/2006/relationships/customXml" Target="../ink/ink62.xml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3" Type="http://schemas.openxmlformats.org/officeDocument/2006/relationships/customXml" Target="../ink/ink65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11" Type="http://schemas.openxmlformats.org/officeDocument/2006/relationships/image" Target="../media/image74.png"/><Relationship Id="rId5" Type="http://schemas.openxmlformats.org/officeDocument/2006/relationships/image" Target="../media/image46.png"/><Relationship Id="rId10" Type="http://schemas.openxmlformats.org/officeDocument/2006/relationships/image" Target="../media/image73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68.xml"/><Relationship Id="rId7" Type="http://schemas.openxmlformats.org/officeDocument/2006/relationships/customXml" Target="../ink/ink7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69.xml"/><Relationship Id="rId4" Type="http://schemas.openxmlformats.org/officeDocument/2006/relationships/image" Target="../media/image7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customXml" Target="../ink/ink72.xml"/><Relationship Id="rId10" Type="http://schemas.openxmlformats.org/officeDocument/2006/relationships/image" Target="../media/image78.png"/><Relationship Id="rId4" Type="http://schemas.openxmlformats.org/officeDocument/2006/relationships/image" Target="../media/image740.png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75.xml"/><Relationship Id="rId4" Type="http://schemas.openxmlformats.org/officeDocument/2006/relationships/image" Target="../media/image740.png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78.xml"/><Relationship Id="rId4" Type="http://schemas.openxmlformats.org/officeDocument/2006/relationships/image" Target="../media/image7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.png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customXml" Target="../ink/ink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470811" y="1070767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400" b="1" dirty="0">
                <a:latin typeface="Times New Roman"/>
              </a:rPr>
              <a:t>Geographical Weighted Regression (GWR)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83EDFA-88FB-1BAA-5BD2-2841D2E10856}"/>
              </a:ext>
            </a:extLst>
          </p:cNvPr>
          <p:cNvSpPr txBox="1">
            <a:spLocks/>
          </p:cNvSpPr>
          <p:nvPr/>
        </p:nvSpPr>
        <p:spPr>
          <a:xfrm>
            <a:off x="665771" y="3960739"/>
            <a:ext cx="10180370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AU" sz="12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Behzad Kiani</a:t>
            </a:r>
          </a:p>
          <a:p>
            <a:pPr algn="ctr">
              <a:spcBef>
                <a:spcPct val="0"/>
              </a:spcBef>
            </a:pPr>
            <a:r>
              <a:rPr lang="en-AU" sz="12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Research Fellow</a:t>
            </a:r>
            <a:endParaRPr lang="en-US" sz="1200" b="0" dirty="0">
              <a:ea typeface="+mj-ea"/>
            </a:endParaRPr>
          </a:p>
          <a:p>
            <a:pPr algn="ctr">
              <a:spcBef>
                <a:spcPct val="0"/>
              </a:spcBef>
            </a:pPr>
            <a:r>
              <a:rPr lang="en-AU" sz="12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UQ Centre for Clinical Research, Faculty of Medicine, The University of Queensland, Brisbane, Australia</a:t>
            </a:r>
          </a:p>
          <a:p>
            <a:pPr algn="ctr">
              <a:spcBef>
                <a:spcPct val="0"/>
              </a:spcBef>
            </a:pPr>
            <a:r>
              <a:rPr lang="en-AU" sz="12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Email: B.Kiani@uq.edu.au</a:t>
            </a:r>
          </a:p>
          <a:p>
            <a:pPr algn="ctr">
              <a:spcBef>
                <a:spcPct val="0"/>
              </a:spcBef>
              <a:spcAft>
                <a:spcPts val="300"/>
              </a:spcAft>
            </a:pPr>
            <a:endParaRPr lang="en-AU" sz="1100" b="0" dirty="0">
              <a:ea typeface="+mj-ea"/>
              <a:cs typeface="Arial"/>
            </a:endParaRPr>
          </a:p>
          <a:p>
            <a:pPr>
              <a:spcBef>
                <a:spcPct val="0"/>
              </a:spcBef>
              <a:spcAft>
                <a:spcPts val="300"/>
              </a:spcAft>
            </a:pPr>
            <a:endParaRPr lang="en-AU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486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3600" b="1" dirty="0">
                <a:latin typeface="Times New Roman"/>
              </a:rPr>
              <a:t>What is the objective if the assumption is not true?</a:t>
            </a:r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182F5-4D74-FA70-452C-76578233BBE3}"/>
              </a:ext>
            </a:extLst>
          </p:cNvPr>
          <p:cNvSpPr txBox="1">
            <a:spLocks/>
          </p:cNvSpPr>
          <p:nvPr/>
        </p:nvSpPr>
        <p:spPr>
          <a:xfrm>
            <a:off x="290205" y="1329247"/>
            <a:ext cx="5436577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Consider the unequal spatial distribution (spatial heterogeneity) in the relationship between two variables x and y.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r>
              <a:rPr lang="en-AU" sz="2000" dirty="0">
                <a:solidFill>
                  <a:schemeClr val="bg1"/>
                </a:solidFill>
              </a:rPr>
              <a:t>Method: </a:t>
            </a:r>
            <a:r>
              <a:rPr lang="en-AU" sz="2000" dirty="0">
                <a:solidFill>
                  <a:schemeClr val="bg1"/>
                </a:solidFill>
                <a:highlight>
                  <a:srgbClr val="4085C6"/>
                </a:highlight>
              </a:rPr>
              <a:t>G</a:t>
            </a:r>
            <a:r>
              <a:rPr lang="en-AU" sz="2000" dirty="0">
                <a:solidFill>
                  <a:schemeClr val="bg1"/>
                </a:solidFill>
              </a:rPr>
              <a:t>eographical </a:t>
            </a:r>
            <a:r>
              <a:rPr lang="en-AU" sz="2000" dirty="0">
                <a:solidFill>
                  <a:schemeClr val="bg1"/>
                </a:solidFill>
                <a:highlight>
                  <a:srgbClr val="4085C6"/>
                </a:highlight>
              </a:rPr>
              <a:t>W</a:t>
            </a:r>
            <a:r>
              <a:rPr lang="en-AU" sz="2000" dirty="0">
                <a:solidFill>
                  <a:schemeClr val="bg1"/>
                </a:solidFill>
              </a:rPr>
              <a:t>eighted </a:t>
            </a:r>
            <a:r>
              <a:rPr lang="en-AU" sz="2000" dirty="0">
                <a:solidFill>
                  <a:schemeClr val="bg1"/>
                </a:solidFill>
                <a:highlight>
                  <a:srgbClr val="4085C6"/>
                </a:highlight>
              </a:rPr>
              <a:t>R</a:t>
            </a:r>
            <a:r>
              <a:rPr lang="en-AU" sz="2000" dirty="0">
                <a:solidFill>
                  <a:schemeClr val="bg1"/>
                </a:solidFill>
              </a:rPr>
              <a:t>egression</a:t>
            </a:r>
          </a:p>
          <a:p>
            <a:endParaRPr lang="en-AU" sz="2800" dirty="0">
              <a:solidFill>
                <a:schemeClr val="bg1"/>
              </a:solidFill>
            </a:endParaRPr>
          </a:p>
          <a:p>
            <a:endParaRPr lang="en-AU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EEB13-7725-0A0D-9795-AF931940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29" y="884999"/>
            <a:ext cx="4335764" cy="5905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A15049-4227-6D76-5480-D1F09C26757F}"/>
              </a:ext>
            </a:extLst>
          </p:cNvPr>
          <p:cNvSpPr txBox="1"/>
          <p:nvPr/>
        </p:nvSpPr>
        <p:spPr>
          <a:xfrm>
            <a:off x="290206" y="4006967"/>
            <a:ext cx="5436577" cy="17543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Choropleth maps of the distribution of the local coefficient (β) based on GWPR modelling.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Outcome is pedestrian motor vehicle collisions calculated for the pedestrian age group of 0–18 years old in Mashhad, Iran.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C4D36F-A156-4EA2-1B56-C83FD9B403A7}"/>
              </a:ext>
            </a:extLst>
          </p:cNvPr>
          <p:cNvSpPr txBox="1"/>
          <p:nvPr/>
        </p:nvSpPr>
        <p:spPr>
          <a:xfrm>
            <a:off x="1262507" y="6236610"/>
            <a:ext cx="543302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dirty="0" err="1">
                <a:solidFill>
                  <a:schemeClr val="bg1"/>
                </a:solidFill>
              </a:rPr>
              <a:t>Soroori</a:t>
            </a:r>
            <a:r>
              <a:rPr lang="en-AU" sz="1000" dirty="0">
                <a:solidFill>
                  <a:schemeClr val="bg1"/>
                </a:solidFill>
              </a:rPr>
              <a:t>, E., Kiani, B., </a:t>
            </a:r>
            <a:r>
              <a:rPr lang="en-AU" sz="1000" dirty="0" err="1">
                <a:solidFill>
                  <a:schemeClr val="bg1"/>
                </a:solidFill>
              </a:rPr>
              <a:t>Ghasemi</a:t>
            </a:r>
            <a:r>
              <a:rPr lang="en-AU" sz="1000" dirty="0">
                <a:solidFill>
                  <a:schemeClr val="bg1"/>
                </a:solidFill>
              </a:rPr>
              <a:t>, S. et al. Spatial Association Between Urban Neighbourhood Characteristics ‎‎and ‎‎‎Child Pedestrian–Motor Vehicle </a:t>
            </a:r>
            <a:r>
              <a:rPr lang="en-AU" sz="1000" dirty="0" err="1">
                <a:solidFill>
                  <a:schemeClr val="bg1"/>
                </a:solidFill>
              </a:rPr>
              <a:t>Collision‎s</a:t>
            </a:r>
            <a:r>
              <a:rPr lang="en-AU" sz="1000" dirty="0">
                <a:solidFill>
                  <a:schemeClr val="bg1"/>
                </a:solidFill>
              </a:rPr>
              <a:t>. Appl. Spatial Analysis (2023). https://doi.org/10.1007/s12061-023-09519-w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1F40F56-7F11-CBBA-63B1-7C7C3964438C}"/>
              </a:ext>
            </a:extLst>
          </p:cNvPr>
          <p:cNvSpPr/>
          <p:nvPr/>
        </p:nvSpPr>
        <p:spPr>
          <a:xfrm>
            <a:off x="5721909" y="4509120"/>
            <a:ext cx="876693" cy="75001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509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-77221" y="285156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Geographical Weighted Regression (1)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29E89-09F3-AA30-F1DD-30591F44AA82}"/>
              </a:ext>
            </a:extLst>
          </p:cNvPr>
          <p:cNvSpPr txBox="1"/>
          <p:nvPr/>
        </p:nvSpPr>
        <p:spPr>
          <a:xfrm>
            <a:off x="1085653" y="2916922"/>
            <a:ext cx="100206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400" dirty="0">
                <a:solidFill>
                  <a:schemeClr val="bg1"/>
                </a:solidFill>
              </a:rPr>
              <a:t>Where </a:t>
            </a:r>
            <a:r>
              <a:rPr lang="en-AU" sz="2400" dirty="0" err="1">
                <a:solidFill>
                  <a:schemeClr val="bg1"/>
                </a:solidFill>
              </a:rPr>
              <a:t>y</a:t>
            </a:r>
            <a:r>
              <a:rPr lang="en-AU" sz="2400" baseline="-250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 is the dependent variable value at location </a:t>
            </a:r>
            <a:r>
              <a:rPr lang="en-AU" sz="24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, </a:t>
            </a:r>
            <a:r>
              <a:rPr lang="en-AU" sz="2400" dirty="0" err="1">
                <a:solidFill>
                  <a:schemeClr val="bg1"/>
                </a:solidFill>
              </a:rPr>
              <a:t>x</a:t>
            </a:r>
            <a:r>
              <a:rPr lang="en-AU" sz="2400" baseline="-25000" dirty="0" err="1">
                <a:solidFill>
                  <a:schemeClr val="bg1"/>
                </a:solidFill>
              </a:rPr>
              <a:t>ik</a:t>
            </a:r>
            <a:r>
              <a:rPr lang="en-AU" sz="2400" dirty="0">
                <a:solidFill>
                  <a:schemeClr val="bg1"/>
                </a:solidFill>
              </a:rPr>
              <a:t> is the value of the kth covariate at location </a:t>
            </a:r>
            <a:r>
              <a:rPr lang="en-AU" sz="24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, β</a:t>
            </a:r>
            <a:r>
              <a:rPr lang="en-AU" sz="2400" baseline="-25000" dirty="0">
                <a:solidFill>
                  <a:schemeClr val="bg1"/>
                </a:solidFill>
              </a:rPr>
              <a:t>i0</a:t>
            </a:r>
            <a:r>
              <a:rPr lang="en-AU" sz="2400" dirty="0">
                <a:solidFill>
                  <a:schemeClr val="bg1"/>
                </a:solidFill>
              </a:rPr>
              <a:t> is the intercept, β</a:t>
            </a:r>
            <a:r>
              <a:rPr lang="en-AU" sz="2400" baseline="-25000" dirty="0" err="1">
                <a:solidFill>
                  <a:schemeClr val="bg1"/>
                </a:solidFill>
              </a:rPr>
              <a:t>ik</a:t>
            </a:r>
            <a:r>
              <a:rPr lang="en-AU" sz="2400" dirty="0">
                <a:solidFill>
                  <a:schemeClr val="bg1"/>
                </a:solidFill>
              </a:rPr>
              <a:t> is the regression coefficient for the kth covariate, p is the number of regression terms, and </a:t>
            </a:r>
            <a:r>
              <a:rPr lang="en-AU" sz="2400" dirty="0" err="1">
                <a:solidFill>
                  <a:schemeClr val="bg1"/>
                </a:solidFill>
              </a:rPr>
              <a:t>ε</a:t>
            </a:r>
            <a:r>
              <a:rPr lang="en-AU" sz="2400" baseline="-250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 is the random error at location </a:t>
            </a:r>
            <a:r>
              <a:rPr lang="en-AU" sz="24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F6841-DDF7-A746-E6EC-95683E4B5610}"/>
              </a:ext>
            </a:extLst>
          </p:cNvPr>
          <p:cNvSpPr txBox="1"/>
          <p:nvPr/>
        </p:nvSpPr>
        <p:spPr>
          <a:xfrm>
            <a:off x="3406987" y="6436407"/>
            <a:ext cx="7594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https://rss.onlinelibrary.wiley.com/doi/epdf/10.1111/1467-9884.00145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A358F-9ED3-43D3-26E0-FC63985D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24" y="1225614"/>
            <a:ext cx="4374736" cy="12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657050" y="236927"/>
            <a:ext cx="9653368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Geographical Weighted Regression (2)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F6841-DDF7-A746-E6EC-95683E4B5610}"/>
              </a:ext>
            </a:extLst>
          </p:cNvPr>
          <p:cNvSpPr txBox="1"/>
          <p:nvPr/>
        </p:nvSpPr>
        <p:spPr>
          <a:xfrm>
            <a:off x="3406987" y="6436407"/>
            <a:ext cx="7594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https://rss.onlinelibrary.wiley.com/doi/epdf/10.1111/1467-9884.00145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EF20F-D1CC-37A6-6880-737D7191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76" y="1599720"/>
            <a:ext cx="2426786" cy="599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01B47-F3CB-440B-B26E-98235EE066CC}"/>
              </a:ext>
            </a:extLst>
          </p:cNvPr>
          <p:cNvSpPr txBox="1"/>
          <p:nvPr/>
        </p:nvSpPr>
        <p:spPr>
          <a:xfrm>
            <a:off x="1310916" y="964490"/>
            <a:ext cx="6208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Estimation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F3899-DAD2-FD67-465B-0B0B5AECA205}"/>
              </a:ext>
            </a:extLst>
          </p:cNvPr>
          <p:cNvSpPr txBox="1"/>
          <p:nvPr/>
        </p:nvSpPr>
        <p:spPr>
          <a:xfrm>
            <a:off x="1448076" y="2372302"/>
            <a:ext cx="94149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Where β</a:t>
            </a:r>
            <a:r>
              <a:rPr lang="en-AU" sz="2400" baseline="-250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 is a column vector of regression coefficients and X</a:t>
            </a:r>
            <a:r>
              <a:rPr lang="en-AU" sz="2400" baseline="-25000" dirty="0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 is a row vector of explanatory variables at location </a:t>
            </a:r>
            <a:r>
              <a:rPr lang="en-AU" sz="24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.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The vector of estimated regression coefficients at location </a:t>
            </a:r>
            <a:r>
              <a:rPr lang="en-AU" sz="2400" dirty="0" err="1">
                <a:solidFill>
                  <a:schemeClr val="bg1"/>
                </a:solidFill>
              </a:rPr>
              <a:t>i</a:t>
            </a:r>
            <a:r>
              <a:rPr lang="en-AU" sz="2400" dirty="0">
                <a:solidFill>
                  <a:schemeClr val="bg1"/>
                </a:solidFill>
              </a:rPr>
              <a:t> is:</a:t>
            </a:r>
          </a:p>
          <a:p>
            <a:endParaRPr lang="en-AU" sz="2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884535-EBB8-DF18-3514-4426E4D5F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0" y="4083318"/>
            <a:ext cx="4095746" cy="6385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DF59AF-84A8-166B-8219-D07AC4BBC892}"/>
              </a:ext>
            </a:extLst>
          </p:cNvPr>
          <p:cNvSpPr txBox="1"/>
          <p:nvPr/>
        </p:nvSpPr>
        <p:spPr>
          <a:xfrm>
            <a:off x="1448076" y="5163614"/>
            <a:ext cx="10027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The </a:t>
            </a:r>
            <a:r>
              <a:rPr lang="en-AU" sz="2400" b="1" dirty="0">
                <a:solidFill>
                  <a:schemeClr val="bg1"/>
                </a:solidFill>
              </a:rPr>
              <a:t>weight matrix</a:t>
            </a:r>
            <a:r>
              <a:rPr lang="en-AU" sz="2400" dirty="0">
                <a:solidFill>
                  <a:schemeClr val="bg1"/>
                </a:solidFill>
              </a:rPr>
              <a:t> must be calculated at each location before the local regression coefficients can be estimated with equation 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233DD-4EC7-9648-10B7-8179F7F6CBBE}"/>
              </a:ext>
            </a:extLst>
          </p:cNvPr>
          <p:cNvSpPr txBox="1"/>
          <p:nvPr/>
        </p:nvSpPr>
        <p:spPr>
          <a:xfrm>
            <a:off x="858218" y="4197599"/>
            <a:ext cx="58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BE582-5B1D-62E2-9E29-EB563D6B1D4B}"/>
              </a:ext>
            </a:extLst>
          </p:cNvPr>
          <p:cNvSpPr txBox="1"/>
          <p:nvPr/>
        </p:nvSpPr>
        <p:spPr>
          <a:xfrm>
            <a:off x="858218" y="1668395"/>
            <a:ext cx="465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33165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latin typeface="Times New Roman"/>
                <a:cs typeface="Times New Roman"/>
              </a:rPr>
              <a:t>GWR’s critical questions!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83B11-9D09-D67D-E241-15B8B1F79D99}"/>
              </a:ext>
            </a:extLst>
          </p:cNvPr>
          <p:cNvSpPr txBox="1"/>
          <p:nvPr/>
        </p:nvSpPr>
        <p:spPr>
          <a:xfrm>
            <a:off x="980386" y="1406957"/>
            <a:ext cx="100206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800" b="0" i="0" u="none" strike="noStrike" baseline="0" dirty="0">
                <a:solidFill>
                  <a:schemeClr val="bg1"/>
                </a:solidFill>
                <a:latin typeface="CenturyGothic"/>
              </a:rPr>
              <a:t>Critical questions:</a:t>
            </a:r>
          </a:p>
          <a:p>
            <a:pPr marL="514350" indent="-514350" algn="l">
              <a:buAutoNum type="arabicParenBoth"/>
            </a:pPr>
            <a:r>
              <a:rPr lang="en-AU" sz="2800" b="0" i="0" u="none" strike="noStrike" baseline="0" dirty="0">
                <a:solidFill>
                  <a:schemeClr val="bg1"/>
                </a:solidFill>
                <a:latin typeface="CenturyGothic"/>
              </a:rPr>
              <a:t>How do we determine which locations are considered neighbours?</a:t>
            </a:r>
          </a:p>
          <a:p>
            <a:pPr marL="514350" indent="-514350" algn="l">
              <a:buAutoNum type="arabicParenBoth"/>
            </a:pPr>
            <a:r>
              <a:rPr lang="en-AU" sz="2800" b="0" i="0" u="none" strike="noStrike" baseline="0" dirty="0">
                <a:solidFill>
                  <a:schemeClr val="bg1"/>
                </a:solidFill>
                <a:latin typeface="CenturyGothic"/>
              </a:rPr>
              <a:t>In what way do the neighbours of a specific area "a" influence its regression equation? </a:t>
            </a:r>
            <a:r>
              <a:rPr lang="en-AU" sz="2800" b="0" i="0" u="none" strike="noStrike" baseline="0" dirty="0">
                <a:solidFill>
                  <a:srgbClr val="FFFF00"/>
                </a:solidFill>
                <a:latin typeface="CenturyGothic"/>
              </a:rPr>
              <a:t>We should consider the first law of geography!</a:t>
            </a:r>
          </a:p>
          <a:p>
            <a:pPr algn="l"/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F6841-DDF7-A746-E6EC-95683E4B5610}"/>
              </a:ext>
            </a:extLst>
          </p:cNvPr>
          <p:cNvSpPr txBox="1"/>
          <p:nvPr/>
        </p:nvSpPr>
        <p:spPr>
          <a:xfrm>
            <a:off x="3406987" y="6436407"/>
            <a:ext cx="7594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https://rss.onlinelibrary.wiley.com/doi/epdf/10.1111/1467-9884.00145</a:t>
            </a:r>
          </a:p>
        </p:txBody>
      </p:sp>
    </p:spTree>
    <p:extLst>
      <p:ext uri="{BB962C8B-B14F-4D97-AF65-F5344CB8AC3E}">
        <p14:creationId xmlns:p14="http://schemas.microsoft.com/office/powerpoint/2010/main" val="334490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DD303-A3D7-C7E5-43B1-BE129BD3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14" y="1070621"/>
            <a:ext cx="7423852" cy="4354801"/>
          </a:xfrm>
          <a:prstGeom prst="rect">
            <a:avLst/>
          </a:prstGeom>
          <a:effectLst>
            <a:reflection stA="0" dir="5400000" sy="-100000" algn="bl" rotWithShape="0"/>
          </a:effec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BD35EB3B-4E80-0740-A0AD-0ABA045A39D8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Neighbourhood selection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9299F1-2E43-3CD4-8459-4655CB9E6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5" y="1070620"/>
            <a:ext cx="2865002" cy="4354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56B45-58F6-7733-F914-46A0AFA04C7D}"/>
              </a:ext>
            </a:extLst>
          </p:cNvPr>
          <p:cNvSpPr txBox="1"/>
          <p:nvPr/>
        </p:nvSpPr>
        <p:spPr>
          <a:xfrm>
            <a:off x="3179675" y="5787379"/>
            <a:ext cx="8578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400" dirty="0">
                <a:solidFill>
                  <a:schemeClr val="bg1"/>
                </a:solidFill>
              </a:rPr>
              <a:t>We need to define spatial relationships!</a:t>
            </a:r>
          </a:p>
        </p:txBody>
      </p:sp>
    </p:spTree>
    <p:extLst>
      <p:ext uri="{BB962C8B-B14F-4D97-AF65-F5344CB8AC3E}">
        <p14:creationId xmlns:p14="http://schemas.microsoft.com/office/powerpoint/2010/main" val="15030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127549" y="1064945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7078788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E1D28-1922-1D34-4960-41AC67E44940}"/>
              </a:ext>
            </a:extLst>
          </p:cNvPr>
          <p:cNvSpPr txBox="1"/>
          <p:nvPr/>
        </p:nvSpPr>
        <p:spPr>
          <a:xfrm>
            <a:off x="1553118" y="1345425"/>
            <a:ext cx="16611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b="0" i="0" dirty="0">
                <a:solidFill>
                  <a:schemeClr val="bg1"/>
                </a:solidFill>
                <a:effectLst/>
                <a:latin typeface="-apple-system"/>
              </a:rPr>
              <a:t>Neighbours based on contiguity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BCFD7F-A341-A0EB-CB60-8D01E342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67" y="2549092"/>
            <a:ext cx="4156050" cy="16390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2A730E-EA8C-3891-F81B-07C01408A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65" y="2538316"/>
            <a:ext cx="1593368" cy="16605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BD9D3E-E38D-1FAF-6EE1-333F5E5F086C}"/>
              </a:ext>
            </a:extLst>
          </p:cNvPr>
          <p:cNvSpPr txBox="1"/>
          <p:nvPr/>
        </p:nvSpPr>
        <p:spPr>
          <a:xfrm>
            <a:off x="5286820" y="1345425"/>
            <a:ext cx="21574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b="0" i="0" dirty="0">
                <a:solidFill>
                  <a:schemeClr val="bg1"/>
                </a:solidFill>
                <a:effectLst/>
                <a:latin typeface="-apple-system"/>
              </a:rPr>
              <a:t>Neighbours based on </a:t>
            </a:r>
            <a:r>
              <a:rPr lang="en-AU" sz="2000" dirty="0">
                <a:solidFill>
                  <a:schemeClr val="bg1"/>
                </a:solidFill>
                <a:latin typeface="-apple-system"/>
              </a:rPr>
              <a:t>K-nearest neighbours</a:t>
            </a:r>
            <a:endParaRPr lang="en-AU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DDA3A4-B449-DED8-DB76-19C860E6841C}"/>
              </a:ext>
            </a:extLst>
          </p:cNvPr>
          <p:cNvSpPr txBox="1"/>
          <p:nvPr/>
        </p:nvSpPr>
        <p:spPr>
          <a:xfrm>
            <a:off x="8079312" y="1352797"/>
            <a:ext cx="21574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b="0" i="0" dirty="0">
                <a:solidFill>
                  <a:schemeClr val="bg1"/>
                </a:solidFill>
                <a:effectLst/>
                <a:latin typeface="-apple-system"/>
              </a:rPr>
              <a:t>Neighbours based on specific distance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AEBC52-2669-83CB-0262-B7F5A0EE5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81" y="2538317"/>
            <a:ext cx="2107436" cy="1660558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B6EB9498-2BA6-20FF-45E3-75D78E35FBD6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Neighbourhood selection (2)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CC6D97-D6A6-B570-52BB-46CB211DBA5C}"/>
              </a:ext>
            </a:extLst>
          </p:cNvPr>
          <p:cNvSpPr txBox="1"/>
          <p:nvPr/>
        </p:nvSpPr>
        <p:spPr>
          <a:xfrm>
            <a:off x="127548" y="6423756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378E6C-6A3A-6CC2-75F9-5DC9DC7C88CE}"/>
              </a:ext>
            </a:extLst>
          </p:cNvPr>
          <p:cNvSpPr txBox="1"/>
          <p:nvPr/>
        </p:nvSpPr>
        <p:spPr>
          <a:xfrm>
            <a:off x="3214255" y="6482573"/>
            <a:ext cx="62122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</a:rPr>
              <a:t>https://www.paulamoraga.com/book-spatial/spatial-neighborhood-matrices.html</a:t>
            </a:r>
          </a:p>
        </p:txBody>
      </p:sp>
    </p:spTree>
    <p:extLst>
      <p:ext uri="{BB962C8B-B14F-4D97-AF65-F5344CB8AC3E}">
        <p14:creationId xmlns:p14="http://schemas.microsoft.com/office/powerpoint/2010/main" val="16208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2F93C-E315-BD4B-CED4-C4325388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58" y="1191067"/>
            <a:ext cx="4828318" cy="41022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84A206-FDC5-78CE-CF0F-F1A662D48D9B}"/>
              </a:ext>
            </a:extLst>
          </p:cNvPr>
          <p:cNvSpPr txBox="1"/>
          <p:nvPr/>
        </p:nvSpPr>
        <p:spPr>
          <a:xfrm>
            <a:off x="1413500" y="5515782"/>
            <a:ext cx="9098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 Rook and Queen neighbours of first (dark </a:t>
            </a:r>
            <a:r>
              <a:rPr lang="en-AU" dirty="0" err="1">
                <a:solidFill>
                  <a:schemeClr val="bg1"/>
                </a:solidFill>
              </a:rPr>
              <a:t>gray</a:t>
            </a:r>
            <a:r>
              <a:rPr lang="en-AU" dirty="0">
                <a:solidFill>
                  <a:schemeClr val="bg1"/>
                </a:solidFill>
              </a:rPr>
              <a:t>) and second (light </a:t>
            </a:r>
            <a:r>
              <a:rPr lang="en-AU" dirty="0" err="1">
                <a:solidFill>
                  <a:schemeClr val="bg1"/>
                </a:solidFill>
              </a:rPr>
              <a:t>gray</a:t>
            </a:r>
            <a:r>
              <a:rPr lang="en-AU" dirty="0">
                <a:solidFill>
                  <a:schemeClr val="bg1"/>
                </a:solidFill>
              </a:rPr>
              <a:t>) order.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31B25D6-2907-02FC-BE26-32115AD8C4DE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Neighbourhood selection (3)</a:t>
            </a:r>
            <a:endParaRPr lang="en-AU" sz="12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442430-EE55-DE90-97DC-BCCE397F533B}"/>
              </a:ext>
            </a:extLst>
          </p:cNvPr>
          <p:cNvSpPr txBox="1"/>
          <p:nvPr/>
        </p:nvSpPr>
        <p:spPr>
          <a:xfrm>
            <a:off x="127548" y="6423756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655E98-FF65-147A-6CD1-E3D634871B10}"/>
              </a:ext>
            </a:extLst>
          </p:cNvPr>
          <p:cNvSpPr txBox="1"/>
          <p:nvPr/>
        </p:nvSpPr>
        <p:spPr>
          <a:xfrm>
            <a:off x="2989868" y="6285256"/>
            <a:ext cx="62122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</a:rPr>
              <a:t>https://www.paulamoraga.com/book-spatial/spatial-neighborhood-matrices.html</a:t>
            </a:r>
          </a:p>
        </p:txBody>
      </p:sp>
    </p:spTree>
    <p:extLst>
      <p:ext uri="{BB962C8B-B14F-4D97-AF65-F5344CB8AC3E}">
        <p14:creationId xmlns:p14="http://schemas.microsoft.com/office/powerpoint/2010/main" val="390799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-232669" y="236927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GWR’s critical questions!</a:t>
            </a: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83B11-9D09-D67D-E241-15B8B1F79D99}"/>
              </a:ext>
            </a:extLst>
          </p:cNvPr>
          <p:cNvSpPr txBox="1"/>
          <p:nvPr/>
        </p:nvSpPr>
        <p:spPr>
          <a:xfrm>
            <a:off x="1181554" y="1269840"/>
            <a:ext cx="1002069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800" b="0" i="0" u="none" strike="noStrike" baseline="0" dirty="0">
                <a:solidFill>
                  <a:schemeClr val="bg1"/>
                </a:solidFill>
                <a:latin typeface="CenturyGothic"/>
              </a:rPr>
              <a:t>Critical questions:</a:t>
            </a:r>
          </a:p>
          <a:p>
            <a:pPr algn="l"/>
            <a:endParaRPr lang="en-AU" sz="2800" b="0" i="0" u="none" strike="noStrike" baseline="0" dirty="0">
              <a:solidFill>
                <a:schemeClr val="bg1"/>
              </a:solidFill>
              <a:latin typeface="CenturyGothic"/>
            </a:endParaRPr>
          </a:p>
          <a:p>
            <a:pPr marL="514350" indent="-514350" algn="l">
              <a:buAutoNum type="arabicParenBoth"/>
            </a:pPr>
            <a:r>
              <a:rPr lang="en-AU" sz="2800" b="0" i="0" u="none" strike="noStrike" baseline="0" dirty="0">
                <a:solidFill>
                  <a:schemeClr val="bg1"/>
                </a:solidFill>
                <a:highlight>
                  <a:srgbClr val="008000"/>
                </a:highlight>
                <a:latin typeface="CenturyGothic"/>
              </a:rPr>
              <a:t>How do we determine which locations are considered neighbours?</a:t>
            </a:r>
          </a:p>
          <a:p>
            <a:pPr marL="514350" indent="-514350" algn="l">
              <a:buAutoNum type="arabicParenBoth"/>
            </a:pPr>
            <a:endParaRPr lang="en-AU" sz="2800" b="0" i="0" u="none" strike="noStrike" baseline="0" dirty="0">
              <a:solidFill>
                <a:schemeClr val="bg1"/>
              </a:solidFill>
              <a:highlight>
                <a:srgbClr val="008000"/>
              </a:highlight>
              <a:latin typeface="CenturyGothic"/>
            </a:endParaRPr>
          </a:p>
          <a:p>
            <a:pPr marL="514350" indent="-514350" algn="l">
              <a:buAutoNum type="arabicParenBoth"/>
            </a:pPr>
            <a:r>
              <a:rPr lang="en-AU" sz="2800" b="0" i="0" u="none" strike="noStrike" baseline="0" dirty="0">
                <a:solidFill>
                  <a:schemeClr val="bg1"/>
                </a:solidFill>
                <a:highlight>
                  <a:srgbClr val="FF0000"/>
                </a:highlight>
                <a:latin typeface="CenturyGothic"/>
              </a:rPr>
              <a:t>In what way do the neighbours of a specific area "a" influence its regression equation?</a:t>
            </a:r>
          </a:p>
          <a:p>
            <a:pPr algn="l"/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2076898" y="255780"/>
            <a:ext cx="10744255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/>
                <a:cs typeface="Times New Roman"/>
              </a:rPr>
              <a:t>Different influence of neighbors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84803-FC7C-AED4-0F2F-45F888EFEFA1}"/>
              </a:ext>
            </a:extLst>
          </p:cNvPr>
          <p:cNvSpPr txBox="1"/>
          <p:nvPr/>
        </p:nvSpPr>
        <p:spPr>
          <a:xfrm>
            <a:off x="678730" y="1101249"/>
            <a:ext cx="55523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0" i="0" dirty="0">
                <a:solidFill>
                  <a:schemeClr val="bg1"/>
                </a:solidFill>
                <a:effectLst/>
                <a:latin typeface="+mj-lt"/>
              </a:rPr>
              <a:t>Tobler's first law of geography states that everything is related to everything else, but near things are more related to each other. </a:t>
            </a:r>
            <a:endParaRPr lang="en-A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6" y="616381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4CBF79-57EB-0425-02EE-615BA1D9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88" y="1101249"/>
            <a:ext cx="4795781" cy="5062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C8A35F-2838-9579-7EC4-7A77D309624E}"/>
              </a:ext>
            </a:extLst>
          </p:cNvPr>
          <p:cNvSpPr txBox="1"/>
          <p:nvPr/>
        </p:nvSpPr>
        <p:spPr>
          <a:xfrm>
            <a:off x="678730" y="3032930"/>
            <a:ext cx="55523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A weighting matrix is needed to run a GWR analysis.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The weighting matrix is a diagonal matrix, with each diagonal element </a:t>
            </a:r>
            <a:r>
              <a:rPr lang="en-AU" sz="2400" dirty="0" err="1">
                <a:solidFill>
                  <a:schemeClr val="bg1"/>
                </a:solidFill>
              </a:rPr>
              <a:t>w</a:t>
            </a:r>
            <a:r>
              <a:rPr lang="en-AU" sz="2400" baseline="-25000" dirty="0" err="1">
                <a:solidFill>
                  <a:schemeClr val="bg1"/>
                </a:solidFill>
              </a:rPr>
              <a:t>ij</a:t>
            </a:r>
            <a:endParaRPr lang="en-AU" sz="2400" baseline="-250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being a function of the location of the observation.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FB45F-A04C-E0A7-B86F-F190FE53FA8E}"/>
              </a:ext>
            </a:extLst>
          </p:cNvPr>
          <p:cNvSpPr txBox="1"/>
          <p:nvPr/>
        </p:nvSpPr>
        <p:spPr>
          <a:xfrm>
            <a:off x="6591589" y="6244606"/>
            <a:ext cx="560041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 b="0" i="0" dirty="0">
                <a:solidFill>
                  <a:schemeClr val="bg1"/>
                </a:solidFill>
                <a:effectLst/>
                <a:latin typeface="-apple-system"/>
              </a:rPr>
              <a:t>Mohammadi, A., Bergquist, R., </a:t>
            </a:r>
            <a:r>
              <a:rPr lang="en-AU" sz="1050" b="0" i="0" dirty="0" err="1">
                <a:solidFill>
                  <a:schemeClr val="bg1"/>
                </a:solidFill>
                <a:effectLst/>
                <a:latin typeface="-apple-system"/>
              </a:rPr>
              <a:t>Fathi</a:t>
            </a:r>
            <a:r>
              <a:rPr lang="en-AU" sz="1050" b="0" i="0" dirty="0">
                <a:solidFill>
                  <a:schemeClr val="bg1"/>
                </a:solidFill>
                <a:effectLst/>
                <a:latin typeface="-apple-system"/>
              </a:rPr>
              <a:t>, G. </a:t>
            </a:r>
            <a:r>
              <a:rPr lang="en-AU" sz="1050" b="0" i="1" dirty="0">
                <a:solidFill>
                  <a:schemeClr val="bg1"/>
                </a:solidFill>
                <a:effectLst/>
                <a:latin typeface="-apple-system"/>
              </a:rPr>
              <a:t>et al.</a:t>
            </a:r>
            <a:r>
              <a:rPr lang="en-AU" sz="1050" b="0" i="0" dirty="0">
                <a:solidFill>
                  <a:schemeClr val="bg1"/>
                </a:solidFill>
                <a:effectLst/>
                <a:latin typeface="-apple-system"/>
              </a:rPr>
              <a:t> Homicide rates are spatially associated with built environment and socio-economic factors: a study in the neighbourhoods of Toronto, Canada. </a:t>
            </a:r>
            <a:r>
              <a:rPr lang="en-AU" sz="1050" b="0" i="1" dirty="0">
                <a:solidFill>
                  <a:schemeClr val="bg1"/>
                </a:solidFill>
                <a:effectLst/>
                <a:latin typeface="-apple-system"/>
              </a:rPr>
              <a:t>BMC Public Health</a:t>
            </a:r>
            <a:r>
              <a:rPr lang="en-AU" sz="105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AU" sz="1050" b="1" i="0" dirty="0">
                <a:solidFill>
                  <a:schemeClr val="bg1"/>
                </a:solidFill>
                <a:effectLst/>
                <a:latin typeface="-apple-system"/>
              </a:rPr>
              <a:t>22</a:t>
            </a:r>
            <a:r>
              <a:rPr lang="en-AU" sz="1050" b="0" i="0" dirty="0">
                <a:solidFill>
                  <a:schemeClr val="bg1"/>
                </a:solidFill>
                <a:effectLst/>
                <a:latin typeface="-apple-system"/>
              </a:rPr>
              <a:t>, 1482 (2022). https://doi.org/10.1186/s12889-022-13807-4</a:t>
            </a:r>
            <a:endParaRPr lang="en-A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5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898548" y="434889"/>
            <a:ext cx="8919707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/>
                <a:cs typeface="Times New Roman"/>
              </a:rPr>
              <a:t>GWR terminology for neighborhood </a:t>
            </a:r>
          </a:p>
          <a:p>
            <a:r>
              <a:rPr lang="en-US" sz="4000" b="1" dirty="0">
                <a:latin typeface="Times New Roman"/>
                <a:cs typeface="Times New Roman"/>
              </a:rPr>
              <a:t>selection and weighting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6" y="616381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D90A1-2502-DC4A-480B-EDA6491C1818}"/>
              </a:ext>
            </a:extLst>
          </p:cNvPr>
          <p:cNvSpPr txBox="1"/>
          <p:nvPr/>
        </p:nvSpPr>
        <p:spPr>
          <a:xfrm>
            <a:off x="1044065" y="2311958"/>
            <a:ext cx="9753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1) The bandwidth: h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2) The kernel density function assigning weights </a:t>
            </a:r>
            <a:r>
              <a:rPr lang="en-AU" sz="2400" dirty="0" err="1">
                <a:solidFill>
                  <a:schemeClr val="bg1"/>
                </a:solidFill>
              </a:rPr>
              <a:t>w</a:t>
            </a:r>
            <a:r>
              <a:rPr lang="en-AU" sz="2400" baseline="-25000" dirty="0" err="1">
                <a:solidFill>
                  <a:schemeClr val="bg1"/>
                </a:solidFill>
              </a:rPr>
              <a:t>ij</a:t>
            </a:r>
            <a:endParaRPr lang="en-AU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ckground pattern&#10;&#10;Description automatically generated">
            <a:extLst>
              <a:ext uri="{FF2B5EF4-FFF2-40B4-BE49-F238E27FC236}">
                <a16:creationId xmlns:a16="http://schemas.microsoft.com/office/drawing/2014/main" id="{DCE1E598-40C6-2B2C-C161-8E8433AC6BF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85403-DBA2-4E35-A7D8-BFE3444601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6F4A4-25A7-4B8E-9692-5ECC32E70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B34137-8FBE-4346-A1F6-07FA55644F41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lvl="1"/>
            <a:r>
              <a:rPr lang="en-AU" sz="1600" dirty="0"/>
              <a:t>The University of Queensland (UQ) acknowledges the Traditional Owners and their custodianship of the lands on which we meet.</a:t>
            </a:r>
          </a:p>
          <a:p>
            <a:pPr lvl="1"/>
            <a:r>
              <a:rPr lang="en-AU" sz="1600" dirty="0"/>
              <a:t>We pay our respects to their Ancestors and their descendants, who continue cultural and spiritual connections to Country.</a:t>
            </a:r>
          </a:p>
          <a:p>
            <a:pPr lvl="1"/>
            <a:r>
              <a:rPr lang="en-AU" sz="1600" dirty="0"/>
              <a:t>We recognise their valuable contributions to Australian and global society.</a:t>
            </a:r>
          </a:p>
          <a:p>
            <a:pPr lvl="1"/>
            <a:endParaRPr lang="en-AU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52B4D-BDD9-4975-8100-EF1DFE16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Acknowledgement  </a:t>
            </a:r>
            <a:br>
              <a:rPr lang="en-AU" dirty="0"/>
            </a:br>
            <a:r>
              <a:rPr lang="en-AU" dirty="0"/>
              <a:t>of Country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D7EDB94-2ACF-A6BD-B054-C14D3A93D228}"/>
              </a:ext>
            </a:extLst>
          </p:cNvPr>
          <p:cNvSpPr txBox="1">
            <a:spLocks/>
          </p:cNvSpPr>
          <p:nvPr/>
        </p:nvSpPr>
        <p:spPr>
          <a:xfrm>
            <a:off x="2062308" y="5858857"/>
            <a:ext cx="3456458" cy="42398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AU" sz="1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0" i="1" dirty="0">
                <a:solidFill>
                  <a:schemeClr val="bg1"/>
                </a:solidFill>
              </a:rPr>
              <a:t>The Brisbane River </a:t>
            </a:r>
            <a:r>
              <a:rPr lang="en-US" sz="900" b="0" dirty="0">
                <a:solidFill>
                  <a:schemeClr val="bg1"/>
                </a:solidFill>
              </a:rPr>
              <a:t>pattern from </a:t>
            </a:r>
            <a:r>
              <a:rPr lang="en-US" sz="900" b="0" i="1" dirty="0">
                <a:solidFill>
                  <a:schemeClr val="bg1"/>
                </a:solidFill>
              </a:rPr>
              <a:t>A Guidance Through Time </a:t>
            </a:r>
            <a:br>
              <a:rPr lang="en-US" sz="900" b="0" i="1" dirty="0">
                <a:solidFill>
                  <a:schemeClr val="bg1"/>
                </a:solidFill>
              </a:rPr>
            </a:br>
            <a:r>
              <a:rPr lang="en-US" sz="900" b="0" dirty="0">
                <a:solidFill>
                  <a:schemeClr val="bg1"/>
                </a:solidFill>
              </a:rPr>
              <a:t>by Casey </a:t>
            </a:r>
            <a:r>
              <a:rPr lang="en-US" sz="900" b="0" dirty="0" err="1">
                <a:solidFill>
                  <a:schemeClr val="bg1"/>
                </a:solidFill>
              </a:rPr>
              <a:t>Coolwell</a:t>
            </a:r>
            <a:r>
              <a:rPr lang="en-US" sz="900" b="0" dirty="0">
                <a:solidFill>
                  <a:schemeClr val="bg1"/>
                </a:solidFill>
              </a:rPr>
              <a:t> and Kyra </a:t>
            </a:r>
            <a:r>
              <a:rPr lang="en-US" sz="900" b="0" dirty="0" err="1">
                <a:solidFill>
                  <a:schemeClr val="bg1"/>
                </a:solidFill>
              </a:rPr>
              <a:t>Mancktelow</a:t>
            </a:r>
            <a:r>
              <a:rPr lang="en-US" sz="900" b="0" dirty="0">
                <a:solidFill>
                  <a:schemeClr val="bg1"/>
                </a:solidFill>
              </a:rPr>
              <a:t>.</a:t>
            </a:r>
            <a:endParaRPr lang="en-AU" sz="900" b="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B2D5B-5F1B-F777-E35E-A9A9355F2C3E}"/>
              </a:ext>
            </a:extLst>
          </p:cNvPr>
          <p:cNvSpPr txBox="1"/>
          <p:nvPr/>
        </p:nvSpPr>
        <p:spPr>
          <a:xfrm>
            <a:off x="191180" y="6151234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6037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898548" y="434889"/>
            <a:ext cx="8919707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j-lt"/>
                <a:cs typeface="Times New Roman"/>
              </a:rPr>
              <a:t>The bandwidth: 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6" y="616381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AFCD6-0944-73DE-3D30-60A94678ED88}"/>
              </a:ext>
            </a:extLst>
          </p:cNvPr>
          <p:cNvSpPr txBox="1"/>
          <p:nvPr/>
        </p:nvSpPr>
        <p:spPr>
          <a:xfrm>
            <a:off x="1554328" y="1299258"/>
            <a:ext cx="104806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0" i="0" dirty="0">
                <a:solidFill>
                  <a:schemeClr val="bg1"/>
                </a:solidFill>
                <a:effectLst/>
                <a:latin typeface="+mj-lt"/>
              </a:rPr>
              <a:t>R uses two methods: </a:t>
            </a:r>
          </a:p>
          <a:p>
            <a:endParaRPr lang="en-AU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AU" sz="2400" dirty="0">
                <a:solidFill>
                  <a:schemeClr val="bg1"/>
                </a:solidFill>
                <a:latin typeface="+mj-lt"/>
              </a:rPr>
              <a:t>1) 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+mj-lt"/>
              </a:rPr>
              <a:t>The first uses a cross-validation method to choose the optimal kernel bandwidth:</a:t>
            </a:r>
          </a:p>
          <a:p>
            <a:r>
              <a:rPr lang="en-AU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362C2-C554-2C49-BAE4-34B3F325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584" y="2656416"/>
            <a:ext cx="2991267" cy="695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A0964B-9FE2-B2EF-3BE2-77FA85107C27}"/>
              </a:ext>
            </a:extLst>
          </p:cNvPr>
          <p:cNvSpPr txBox="1"/>
          <p:nvPr/>
        </p:nvSpPr>
        <p:spPr>
          <a:xfrm>
            <a:off x="1554328" y="3506163"/>
            <a:ext cx="936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+mj-lt"/>
              </a:rPr>
              <a:t>where y^</a:t>
            </a:r>
            <a:r>
              <a:rPr lang="en-AU" sz="2400" baseline="-25000" dirty="0">
                <a:solidFill>
                  <a:schemeClr val="bg1"/>
                </a:solidFill>
                <a:latin typeface="+mj-lt"/>
              </a:rPr>
              <a:t>≠</a:t>
            </a:r>
            <a:r>
              <a:rPr lang="en-AU" sz="2400" baseline="-25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AU" sz="2400" dirty="0">
                <a:solidFill>
                  <a:schemeClr val="bg1"/>
                </a:solidFill>
                <a:latin typeface="+mj-lt"/>
              </a:rPr>
              <a:t>(β) is the fitted value of </a:t>
            </a:r>
            <a:r>
              <a:rPr lang="en-AU" sz="2400" dirty="0" err="1">
                <a:solidFill>
                  <a:schemeClr val="bg1"/>
                </a:solidFill>
                <a:latin typeface="+mj-lt"/>
              </a:rPr>
              <a:t>y</a:t>
            </a:r>
            <a:r>
              <a:rPr lang="en-AU" sz="2400" baseline="-25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AU" sz="2400" dirty="0">
                <a:solidFill>
                  <a:schemeClr val="bg1"/>
                </a:solidFill>
                <a:latin typeface="+mj-lt"/>
              </a:rPr>
              <a:t> with the observations for point i omitted from the calibration process. Here, are trying to find the h that minimizes CV.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9926E1-046F-1BA4-513F-CE96CA51853A}"/>
              </a:ext>
            </a:extLst>
          </p:cNvPr>
          <p:cNvSpPr txBox="1"/>
          <p:nvPr/>
        </p:nvSpPr>
        <p:spPr>
          <a:xfrm>
            <a:off x="1554328" y="5061635"/>
            <a:ext cx="8919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+mj-lt"/>
              </a:rPr>
              <a:t>2) The other method chooses a bandwidth that minimizes the </a:t>
            </a:r>
            <a:r>
              <a:rPr lang="en-AU" sz="2400" b="1" dirty="0">
                <a:solidFill>
                  <a:schemeClr val="bg1"/>
                </a:solidFill>
                <a:latin typeface="+mj-lt"/>
              </a:rPr>
              <a:t>Akaike Information Criterion </a:t>
            </a:r>
            <a:r>
              <a:rPr lang="en-AU" sz="24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AU" sz="2400" b="1" dirty="0">
                <a:solidFill>
                  <a:schemeClr val="bg1"/>
                </a:solidFill>
                <a:latin typeface="+mj-lt"/>
              </a:rPr>
              <a:t>AIC</a:t>
            </a:r>
            <a:r>
              <a:rPr lang="en-AU" sz="2400" dirty="0">
                <a:solidFill>
                  <a:schemeClr val="bg1"/>
                </a:solidFill>
                <a:latin typeface="+mj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739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898548" y="434889"/>
            <a:ext cx="8919707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/>
                <a:cs typeface="Times New Roman"/>
              </a:rPr>
              <a:t>Kernel density function 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6" y="616381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0964B-9FE2-B2EF-3BE2-77FA85107C27}"/>
              </a:ext>
            </a:extLst>
          </p:cNvPr>
          <p:cNvSpPr txBox="1"/>
          <p:nvPr/>
        </p:nvSpPr>
        <p:spPr>
          <a:xfrm>
            <a:off x="678729" y="1874007"/>
            <a:ext cx="103679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The kernel density function determines the weight assigned to neighbouring units. 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A common density function is a Gaussian weighting function:</a:t>
            </a:r>
          </a:p>
          <a:p>
            <a:endParaRPr lang="en-AU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10EE0-F070-1FC3-229F-1EED62D8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97" y="3745220"/>
            <a:ext cx="2143424" cy="828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5BB5A-CE93-46C7-F69F-78804402E059}"/>
              </a:ext>
            </a:extLst>
          </p:cNvPr>
          <p:cNvSpPr txBox="1"/>
          <p:nvPr/>
        </p:nvSpPr>
        <p:spPr>
          <a:xfrm>
            <a:off x="971337" y="4782495"/>
            <a:ext cx="10672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Where </a:t>
            </a:r>
            <a:r>
              <a:rPr lang="en-AU" sz="2400" dirty="0" err="1">
                <a:solidFill>
                  <a:schemeClr val="bg1"/>
                </a:solidFill>
              </a:rPr>
              <a:t>d</a:t>
            </a:r>
            <a:r>
              <a:rPr lang="en-AU" sz="2400" baseline="-25000" dirty="0" err="1">
                <a:solidFill>
                  <a:schemeClr val="bg1"/>
                </a:solidFill>
              </a:rPr>
              <a:t>ij</a:t>
            </a:r>
            <a:r>
              <a:rPr lang="en-AU" sz="2400" dirty="0">
                <a:solidFill>
                  <a:schemeClr val="bg1"/>
                </a:solidFill>
              </a:rPr>
              <a:t> is the distance between location i and j and h is the bandwidth.</a:t>
            </a:r>
          </a:p>
        </p:txBody>
      </p:sp>
    </p:spTree>
    <p:extLst>
      <p:ext uri="{BB962C8B-B14F-4D97-AF65-F5344CB8AC3E}">
        <p14:creationId xmlns:p14="http://schemas.microsoft.com/office/powerpoint/2010/main" val="425118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898548" y="434889"/>
            <a:ext cx="8919707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/>
                <a:cs typeface="Times New Roman"/>
              </a:rPr>
              <a:t>Kernel density function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6" y="616381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0964B-9FE2-B2EF-3BE2-77FA85107C27}"/>
              </a:ext>
            </a:extLst>
          </p:cNvPr>
          <p:cNvSpPr txBox="1"/>
          <p:nvPr/>
        </p:nvSpPr>
        <p:spPr>
          <a:xfrm>
            <a:off x="678729" y="1874007"/>
            <a:ext cx="3317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 Exponential function:</a:t>
            </a:r>
          </a:p>
          <a:p>
            <a:endParaRPr lang="en-AU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889E2-E066-9719-5C68-A4BB531D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166" y="1809352"/>
            <a:ext cx="2219635" cy="762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6906F1-46DA-AD4F-D8F9-C1D4E302B920}"/>
              </a:ext>
            </a:extLst>
          </p:cNvPr>
          <p:cNvSpPr txBox="1"/>
          <p:nvPr/>
        </p:nvSpPr>
        <p:spPr>
          <a:xfrm>
            <a:off x="898548" y="31284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Bi-square function: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EBE83E-F65E-469A-E6EB-7C77857E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165" y="3000807"/>
            <a:ext cx="2219635" cy="8071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CFAC48-54D9-F559-50DA-87B7B5DEC983}"/>
              </a:ext>
            </a:extLst>
          </p:cNvPr>
          <p:cNvSpPr txBox="1"/>
          <p:nvPr/>
        </p:nvSpPr>
        <p:spPr>
          <a:xfrm>
            <a:off x="898548" y="44022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Tri-cube function: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D43AF0-F065-EE6E-5D7C-C328432CF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165" y="4254651"/>
            <a:ext cx="2219635" cy="78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577128" y="509580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2800" b="0" i="0" dirty="0">
                <a:effectLst/>
                <a:latin typeface="Söhne"/>
              </a:rPr>
              <a:t>Here is an example of a published paper discussing the rationale behind choosing bi-square function instead of Gaussian function:</a:t>
            </a:r>
            <a:endParaRPr lang="en-US" sz="60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4" y="6154579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269" y="4168393"/>
                <a:ext cx="24436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90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549" y="4731793"/>
                <a:ext cx="2509200" cy="2538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7E4C944-AEE9-9932-2120-EFED97FE081A}"/>
              </a:ext>
            </a:extLst>
          </p:cNvPr>
          <p:cNvSpPr txBox="1">
            <a:spLocks/>
          </p:cNvSpPr>
          <p:nvPr/>
        </p:nvSpPr>
        <p:spPr>
          <a:xfrm>
            <a:off x="1447456" y="6314635"/>
            <a:ext cx="1018037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300"/>
              </a:spcAft>
            </a:pP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Behzad Kiani, Hiroshi Mamiya, Benoit Thierry,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Caislin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Firth, Daniel Fuller, Meghan Winters, Yan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Kestens,The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temporal sequence between gentrification and cycling infrastructure expansions in Montreal,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Canada,Habitat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International, Volume 139, 2023, 102899, ISSN 0197-3975, https://doi.org/10.1016/j.habitatint.2023.102899.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43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589" y="2930353"/>
                <a:ext cx="4181400" cy="271080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D9DCADF7-E82D-7922-7E22-91467179C3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293" y="1542601"/>
            <a:ext cx="4379856" cy="22156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5015FD-E0DD-60B3-638D-8682600A33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0509" y="1542601"/>
            <a:ext cx="6306430" cy="42582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E36E97-41F1-6E8B-12D7-84813FBE475A}"/>
                  </a:ext>
                </a:extLst>
              </p14:cNvPr>
              <p14:cNvContentPartPr/>
              <p14:nvPr/>
            </p14:nvContentPartPr>
            <p14:xfrm>
              <a:off x="4072869" y="2963833"/>
              <a:ext cx="998280" cy="1244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E36E97-41F1-6E8B-12D7-84813FBE47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3869" y="2954833"/>
                <a:ext cx="1015920" cy="126216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62946DA9-17CB-16D1-6A5B-9CCC94F82862}"/>
              </a:ext>
            </a:extLst>
          </p:cNvPr>
          <p:cNvSpPr txBox="1"/>
          <p:nvPr/>
        </p:nvSpPr>
        <p:spPr>
          <a:xfrm>
            <a:off x="642046" y="4208353"/>
            <a:ext cx="442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Be careful: this can be an isolated CT in GWR modelling!</a:t>
            </a:r>
          </a:p>
        </p:txBody>
      </p:sp>
    </p:spTree>
    <p:extLst>
      <p:ext uri="{BB962C8B-B14F-4D97-AF65-F5344CB8AC3E}">
        <p14:creationId xmlns:p14="http://schemas.microsoft.com/office/powerpoint/2010/main" val="16866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577128" y="509580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4400" dirty="0">
                <a:latin typeface="+mj-lt"/>
              </a:rPr>
              <a:t>Fixed vs. a</a:t>
            </a:r>
            <a:r>
              <a:rPr lang="en-AU" sz="4400" b="0" i="0" dirty="0">
                <a:effectLst/>
                <a:latin typeface="+mj-lt"/>
              </a:rPr>
              <a:t>daptive bandwidth!</a:t>
            </a:r>
            <a:endParaRPr lang="en-US" sz="8800" dirty="0">
              <a:latin typeface="+mj-lt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313394" y="6154579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9909" y="4169402"/>
                <a:ext cx="2443680" cy="25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DCC918-A97E-9ACE-7B53-3DB8E3E81806}"/>
              </a:ext>
            </a:extLst>
          </p:cNvPr>
          <p:cNvSpPr txBox="1"/>
          <p:nvPr/>
        </p:nvSpPr>
        <p:spPr>
          <a:xfrm>
            <a:off x="577128" y="1481357"/>
            <a:ext cx="103262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400" dirty="0">
                <a:solidFill>
                  <a:schemeClr val="bg1"/>
                </a:solidFill>
              </a:rPr>
              <a:t>Fixed bandwidth: the same bandwidth is applied uniformly to all locations.</a:t>
            </a:r>
          </a:p>
          <a:p>
            <a:pPr algn="just"/>
            <a:r>
              <a:rPr lang="en-AU" sz="2400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AU" sz="2400" dirty="0">
                <a:solidFill>
                  <a:schemeClr val="bg1"/>
                </a:solidFill>
              </a:rPr>
              <a:t>Adaptive bandwidth: it adjusts the size of the bandwidth based on local characteristics, so, there are many bandwidths!</a:t>
            </a:r>
          </a:p>
          <a:p>
            <a:pPr algn="just"/>
            <a:endParaRPr lang="en-AU" sz="2400" dirty="0">
              <a:solidFill>
                <a:schemeClr val="bg1"/>
              </a:solidFill>
            </a:endParaRPr>
          </a:p>
          <a:p>
            <a:pPr algn="just"/>
            <a:r>
              <a:rPr lang="en-AU" sz="2400" dirty="0">
                <a:solidFill>
                  <a:schemeClr val="bg1"/>
                </a:solidFill>
              </a:rPr>
              <a:t>Adoptive bandwidth means that areas with more data points or higher data density may have a smaller bandwidth, allowing for a more localized analysis, while areas with sparse data may have a larger bandwidth to incorporate a broader set of neighbours.</a:t>
            </a:r>
          </a:p>
        </p:txBody>
      </p:sp>
    </p:spTree>
    <p:extLst>
      <p:ext uri="{BB962C8B-B14F-4D97-AF65-F5344CB8AC3E}">
        <p14:creationId xmlns:p14="http://schemas.microsoft.com/office/powerpoint/2010/main" val="11116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577128" y="509580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4400" dirty="0">
                <a:latin typeface="Söhne"/>
              </a:rPr>
              <a:t>Let’s do the GWR: R codes</a:t>
            </a:r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9909" y="4169402"/>
                <a:ext cx="2443680" cy="25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E43EF12-2CF5-DA48-EF17-A5480D0792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2927" y="1324815"/>
            <a:ext cx="5191527" cy="1519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180394-289C-7992-89B2-F56CE4E0F5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8936" y="3101866"/>
            <a:ext cx="4248743" cy="5811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5E2503-12C3-2AEA-20FD-B0F0B50B7C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4211" y="3966309"/>
            <a:ext cx="866896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577128" y="509580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4400" dirty="0">
                <a:latin typeface="Söhne"/>
              </a:rPr>
              <a:t>Let’s do the GWR: R results</a:t>
            </a:r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9909" y="4169402"/>
                <a:ext cx="2443680" cy="25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A4DCE1-6549-9480-DCEB-542E6623B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128" y="1354123"/>
            <a:ext cx="4495961" cy="4427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62491-085B-5C78-0F77-06FC180919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0705" y="1354123"/>
            <a:ext cx="6331457" cy="4844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BD4420-9AC1-BAFB-107D-1F5D7D2DFD3F}"/>
              </a:ext>
            </a:extLst>
          </p:cNvPr>
          <p:cNvSpPr txBox="1"/>
          <p:nvPr/>
        </p:nvSpPr>
        <p:spPr>
          <a:xfrm>
            <a:off x="536440" y="5860042"/>
            <a:ext cx="2410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1600" dirty="0">
                <a:solidFill>
                  <a:srgbClr val="FFFF00"/>
                </a:solidFill>
              </a:rPr>
              <a:t>Optimal fixed bandwidth!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7260662-694A-BA7C-070F-191028471F25}"/>
                  </a:ext>
                </a:extLst>
              </p14:cNvPr>
              <p14:cNvContentPartPr/>
              <p14:nvPr/>
            </p14:nvContentPartPr>
            <p14:xfrm>
              <a:off x="675189" y="5652313"/>
              <a:ext cx="2206800" cy="29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7260662-694A-BA7C-070F-191028471F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189" y="5544673"/>
                <a:ext cx="231444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159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577128" y="509580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4400" dirty="0">
                <a:latin typeface="Söhne"/>
              </a:rPr>
              <a:t>Let’s do the GWR with bi-square weighting function: R codes</a:t>
            </a:r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9909" y="4169402"/>
                <a:ext cx="2443680" cy="25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741C6B8-F0C3-1C7C-EEDC-75A4FC239D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618" y="2237786"/>
            <a:ext cx="905001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4400" dirty="0">
                <a:latin typeface="Söhne"/>
              </a:rPr>
              <a:t>The results of GWR with bi-square weighting function</a:t>
            </a:r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14:cNvPr>
              <p14:cNvContentPartPr/>
              <p14:nvPr/>
            </p14:nvContentPartPr>
            <p14:xfrm>
              <a:off x="7083909" y="4276393"/>
              <a:ext cx="2336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AD28BE-AEA6-F55A-A8F1-E00CF4F3E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9909" y="4169402"/>
                <a:ext cx="2443680" cy="25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6A4692-929D-05C3-BFC2-B2CF33F4E6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687" y="1383752"/>
            <a:ext cx="2501004" cy="533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774D6D-7F29-3B81-6424-81954EBF73E0}"/>
                  </a:ext>
                </a:extLst>
              </p14:cNvPr>
              <p14:cNvContentPartPr/>
              <p14:nvPr/>
            </p14:nvContentPartPr>
            <p14:xfrm>
              <a:off x="729549" y="6686953"/>
              <a:ext cx="1247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774D6D-7F29-3B81-6424-81954EBF73E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5549" y="6579313"/>
                <a:ext cx="135504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BDD7934-9358-0953-B6C2-D359D8ACB3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8444" y="1383752"/>
            <a:ext cx="6904007" cy="533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C426714-2B2A-D4BE-475E-978AFDB1C33B}"/>
                  </a:ext>
                </a:extLst>
              </p14:cNvPr>
              <p14:cNvContentPartPr/>
              <p14:nvPr/>
            </p14:nvContentPartPr>
            <p14:xfrm>
              <a:off x="2013309" y="83119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C426714-2B2A-D4BE-475E-978AFDB1C33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4669" y="8221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Let’s do the GWR with adaptive bandwidth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1249D-2373-60C1-69CC-4AC5E6214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1096" y="1229607"/>
            <a:ext cx="8704112" cy="135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108794-0148-0762-A0BD-C2A2105E60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7993" y="2797873"/>
            <a:ext cx="4815992" cy="3558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EE0E72D-20FD-82BA-4FDA-B10A71F878E7}"/>
                  </a:ext>
                </a:extLst>
              </p14:cNvPr>
              <p14:cNvContentPartPr/>
              <p14:nvPr/>
            </p14:nvContentPartPr>
            <p14:xfrm>
              <a:off x="6096000" y="6224525"/>
              <a:ext cx="2631240" cy="29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EE0E72D-20FD-82BA-4FDA-B10A71F878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42360" y="6116525"/>
                <a:ext cx="27388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9298381-A762-4197-8931-101D5CA52E9A}"/>
                  </a:ext>
                </a:extLst>
              </p14:cNvPr>
              <p14:cNvContentPartPr/>
              <p14:nvPr/>
            </p14:nvContentPartPr>
            <p14:xfrm>
              <a:off x="5324949" y="2717233"/>
              <a:ext cx="660600" cy="355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9298381-A762-4197-8931-101D5CA52E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5949" y="2708593"/>
                <a:ext cx="678240" cy="35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A390B4E-1453-C445-98CC-31905853C1AD}"/>
                  </a:ext>
                </a:extLst>
              </p14:cNvPr>
              <p14:cNvContentPartPr/>
              <p14:nvPr/>
            </p14:nvContentPartPr>
            <p14:xfrm>
              <a:off x="5975469" y="6265753"/>
              <a:ext cx="95760" cy="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A390B4E-1453-C445-98CC-31905853C1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66829" y="6257113"/>
                <a:ext cx="11340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itle 3">
            <a:extLst>
              <a:ext uri="{FF2B5EF4-FFF2-40B4-BE49-F238E27FC236}">
                <a16:creationId xmlns:a16="http://schemas.microsoft.com/office/drawing/2014/main" id="{EED56359-14CC-842D-7107-182BD21DEA6C}"/>
              </a:ext>
            </a:extLst>
          </p:cNvPr>
          <p:cNvSpPr txBox="1">
            <a:spLocks/>
          </p:cNvSpPr>
          <p:nvPr/>
        </p:nvSpPr>
        <p:spPr>
          <a:xfrm>
            <a:off x="1786973" y="2928092"/>
            <a:ext cx="3537976" cy="569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AU" sz="2000" dirty="0">
                <a:latin typeface="Söhne"/>
              </a:rPr>
              <a:t>This is a very low value </a:t>
            </a:r>
          </a:p>
          <a:p>
            <a:pPr algn="just"/>
            <a:r>
              <a:rPr lang="en-AU" sz="2000" dirty="0">
                <a:latin typeface="Söhne"/>
              </a:rPr>
              <a:t>compared to fixed bandwidth!</a:t>
            </a:r>
            <a:endParaRPr lang="en-US" sz="4800" dirty="0">
              <a:latin typeface="Times New Roman"/>
              <a:cs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9E9C29-DE4F-40A8-9B2F-AE4BB97CFF0E}"/>
              </a:ext>
            </a:extLst>
          </p:cNvPr>
          <p:cNvSpPr txBox="1"/>
          <p:nvPr/>
        </p:nvSpPr>
        <p:spPr>
          <a:xfrm>
            <a:off x="1709757" y="3607067"/>
            <a:ext cx="40533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This value is proportion of all cases which the weighting function will search, and include this fraction of observations in a model for each geographical area.</a:t>
            </a:r>
          </a:p>
          <a:p>
            <a:endParaRPr lang="en-AU" sz="2000" dirty="0">
              <a:solidFill>
                <a:schemeClr val="bg1"/>
              </a:solidFill>
              <a:latin typeface="Söhne"/>
              <a:ea typeface="+mj-ea"/>
              <a:cs typeface="+mj-cs"/>
            </a:endParaRPr>
          </a:p>
          <a:p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What does it mean? Can you calculate the exact number?</a:t>
            </a:r>
          </a:p>
        </p:txBody>
      </p:sp>
    </p:spTree>
    <p:extLst>
      <p:ext uri="{BB962C8B-B14F-4D97-AF65-F5344CB8AC3E}">
        <p14:creationId xmlns:p14="http://schemas.microsoft.com/office/powerpoint/2010/main" val="29101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348343" y="86106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AU" sz="4400" b="1" dirty="0">
                <a:latin typeface="Times New Roman"/>
              </a:rPr>
              <a:t>Who am I?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34E26-8CAC-C863-FCEF-2D4284BD0624}"/>
              </a:ext>
            </a:extLst>
          </p:cNvPr>
          <p:cNvSpPr txBox="1"/>
          <p:nvPr/>
        </p:nvSpPr>
        <p:spPr>
          <a:xfrm>
            <a:off x="492883" y="731795"/>
            <a:ext cx="11350774" cy="453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B.S and Master in IT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PhD in Medical Informatics in Iran at the end of 2017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Assistant Professor in Iran (2018-2022)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Postdoctoral Researcher in Canada (2022-2023)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Research Fellow in </a:t>
            </a:r>
            <a:r>
              <a:rPr lang="en-AU" sz="2800" dirty="0" err="1">
                <a:solidFill>
                  <a:schemeClr val="bg1"/>
                </a:solidFill>
              </a:rPr>
              <a:t>ODeSI</a:t>
            </a:r>
            <a:r>
              <a:rPr lang="en-AU" sz="2800" dirty="0">
                <a:solidFill>
                  <a:schemeClr val="bg1"/>
                </a:solidFill>
              </a:rPr>
              <a:t> Team at UQCCR (2023-now)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GWR results with adaptive bandwidths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786D8-2AFF-A89C-315F-3AC8C78137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602" y="1188560"/>
            <a:ext cx="3906498" cy="556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2991C-792B-7829-4339-75E88C5C09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1960" y="805916"/>
            <a:ext cx="1343212" cy="247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B33A17-10EC-4A6E-9629-44BFB50C48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0188" y="1188559"/>
            <a:ext cx="6956321" cy="504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Adaptive bandwidths: spatial 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CF2CE5-D589-979D-1588-952B96C94B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9305" y="2534915"/>
            <a:ext cx="4591768" cy="42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C3DB51-07D6-D656-0478-786660C7D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9650" y="858604"/>
            <a:ext cx="883090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Presenting GWR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95BF5-688E-219D-3241-74A8F78350B1}"/>
              </a:ext>
            </a:extLst>
          </p:cNvPr>
          <p:cNvSpPr txBox="1"/>
          <p:nvPr/>
        </p:nvSpPr>
        <p:spPr>
          <a:xfrm>
            <a:off x="622846" y="1186003"/>
            <a:ext cx="6866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Show the spatial distribution of coefficients for each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Show the local R</a:t>
            </a:r>
            <a:r>
              <a:rPr lang="en-AU" sz="2000" baseline="30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2</a:t>
            </a:r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 for each geographical area</a:t>
            </a:r>
          </a:p>
          <a:p>
            <a:endParaRPr lang="en-AU" sz="2000" dirty="0">
              <a:solidFill>
                <a:schemeClr val="bg1"/>
              </a:solidFill>
              <a:latin typeface="Söhne"/>
              <a:ea typeface="+mj-ea"/>
              <a:cs typeface="+mj-cs"/>
            </a:endParaRPr>
          </a:p>
          <a:p>
            <a:endParaRPr lang="en-AU" sz="2000" dirty="0">
              <a:solidFill>
                <a:schemeClr val="bg1"/>
              </a:solidFill>
              <a:latin typeface="Söhne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C8F0C-309A-75A3-4679-12D102726560}"/>
              </a:ext>
            </a:extLst>
          </p:cNvPr>
          <p:cNvSpPr txBox="1"/>
          <p:nvPr/>
        </p:nvSpPr>
        <p:spPr>
          <a:xfrm>
            <a:off x="895320" y="2327753"/>
            <a:ext cx="96248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SDF</a:t>
            </a:r>
            <a:r>
              <a:rPr lang="en-AU" sz="2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 is an object within the GWR object containing the 376 regression model estimates for each independent variable</a:t>
            </a:r>
          </a:p>
          <a:p>
            <a:endParaRPr lang="en-AU" sz="2000" dirty="0">
              <a:solidFill>
                <a:schemeClr val="bg1"/>
              </a:solidFill>
              <a:latin typeface="Söhne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C4189-C038-6E2F-3C0E-4FBE0914F3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20" y="3429000"/>
            <a:ext cx="10699471" cy="11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Presenting GWR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1881F-80D2-F86A-3DF6-B2C3B0DA773F}"/>
              </a:ext>
            </a:extLst>
          </p:cNvPr>
          <p:cNvSpPr txBox="1"/>
          <p:nvPr/>
        </p:nvSpPr>
        <p:spPr>
          <a:xfrm>
            <a:off x="738909" y="2089811"/>
            <a:ext cx="1069947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chemeClr val="bg1"/>
                </a:solidFill>
                <a:effectLst/>
                <a:latin typeface="+mj-lt"/>
              </a:rPr>
              <a:t> Coefficients and Standard Errors:</a:t>
            </a:r>
            <a:endParaRPr lang="en-AU" b="0" i="0" dirty="0">
              <a:solidFill>
                <a:schemeClr val="bg1"/>
              </a:solidFill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X.Intercept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.": Estimated intercept for each location.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lmhhinc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", 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lpop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", ..., 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phisp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": Estimated coefficients for each location corresponding to the respective predictor variables.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"_se" suffix indicates standard errors associated with the coefficients.</a:t>
            </a:r>
          </a:p>
          <a:p>
            <a:pPr marL="742950" lvl="1" indent="-285750" algn="l">
              <a:buFont typeface="+mj-lt"/>
              <a:buAutoNum type="arabicPeriod"/>
            </a:pPr>
            <a:endParaRPr lang="en-AU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chemeClr val="bg1"/>
                </a:solidFill>
                <a:effectLst/>
                <a:latin typeface="+mj-lt"/>
              </a:rPr>
              <a:t> Other Columns:</a:t>
            </a:r>
            <a:endParaRPr lang="en-AU" b="0" i="0" dirty="0">
              <a:solidFill>
                <a:schemeClr val="bg1"/>
              </a:solidFill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sum.w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": Sum of weights used in the GWR estimation for each location.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gwr.e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": Residuals of the GWR model.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"pred": Predicted values from the GWR model.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"localR2": Local R-squared values for each location.</a:t>
            </a:r>
          </a:p>
          <a:p>
            <a:pPr marL="742950" lvl="1" indent="-285750" algn="l">
              <a:buFont typeface="+mj-lt"/>
              <a:buAutoNum type="arabicPeriod"/>
            </a:pPr>
            <a:endParaRPr lang="en-AU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chemeClr val="bg1"/>
                </a:solidFill>
                <a:effectLst/>
                <a:latin typeface="+mj-lt"/>
              </a:rPr>
              <a:t> Columns with "_</a:t>
            </a:r>
            <a:r>
              <a:rPr lang="en-AU" b="1" i="0" dirty="0" err="1">
                <a:solidFill>
                  <a:schemeClr val="bg1"/>
                </a:solidFill>
                <a:effectLst/>
                <a:latin typeface="+mj-lt"/>
              </a:rPr>
              <a:t>se_EDF</a:t>
            </a:r>
            <a:r>
              <a:rPr lang="en-AU" b="1" i="0" dirty="0">
                <a:solidFill>
                  <a:schemeClr val="bg1"/>
                </a:solidFill>
                <a:effectLst/>
                <a:latin typeface="+mj-lt"/>
              </a:rPr>
              <a:t>" Suffix:</a:t>
            </a:r>
            <a:endParaRPr lang="en-AU" b="0" i="0" dirty="0">
              <a:solidFill>
                <a:schemeClr val="bg1"/>
              </a:solidFill>
              <a:effectLst/>
              <a:latin typeface="+mj-lt"/>
            </a:endParaRPr>
          </a:p>
          <a:p>
            <a:pPr lvl="1" algn="l"/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Columns ending with "_</a:t>
            </a:r>
            <a:r>
              <a:rPr lang="en-AU" b="0" i="0" dirty="0" err="1">
                <a:solidFill>
                  <a:schemeClr val="bg1"/>
                </a:solidFill>
                <a:effectLst/>
                <a:latin typeface="+mj-lt"/>
              </a:rPr>
              <a:t>se_EDF</a:t>
            </a:r>
            <a:r>
              <a:rPr lang="en-AU" b="0" i="0" dirty="0">
                <a:solidFill>
                  <a:schemeClr val="bg1"/>
                </a:solidFill>
                <a:effectLst/>
                <a:latin typeface="+mj-lt"/>
              </a:rPr>
              <a:t>" pertain to Effective Degrees of Freedom associated with each coefficient.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83A575-280E-E2F0-CE62-689594B0F8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100" y="849898"/>
            <a:ext cx="10699471" cy="11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14:cNvPr>
              <p14:cNvContentPartPr/>
              <p14:nvPr/>
            </p14:nvContentPartPr>
            <p14:xfrm>
              <a:off x="3555549" y="4545313"/>
              <a:ext cx="5467680" cy="4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6B3A19-A269-4D6A-94DC-CB72F485D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549" y="4437313"/>
                <a:ext cx="557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10643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Presenting GWR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E98E9-712F-F525-6AF5-7575D149E7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017" y="956357"/>
            <a:ext cx="4745961" cy="1020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BAB8ED-59E3-6305-9F41-83C4A581A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6057" y="2160678"/>
            <a:ext cx="4803983" cy="442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F6DAC4-DE16-2FE7-EFE9-4145F88A6E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057" y="821397"/>
            <a:ext cx="4803983" cy="1132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6BCBF3-6C99-E26A-40AE-6E84C79513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0018" y="2160678"/>
            <a:ext cx="4745961" cy="44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0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388013" y="-8792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GWR local R</a:t>
            </a:r>
            <a:r>
              <a:rPr lang="en-AU" sz="4400" baseline="300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2</a:t>
            </a:r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7D737-0F76-FD80-FDCE-B5864FF5C3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0407" y="2330830"/>
            <a:ext cx="4575865" cy="4360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1C20B-D980-C195-DE70-43DB539299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5756" y="725604"/>
            <a:ext cx="9040487" cy="144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5983A2-9ECB-D48B-E051-25217BF331EE}"/>
              </a:ext>
            </a:extLst>
          </p:cNvPr>
          <p:cNvSpPr txBox="1"/>
          <p:nvPr/>
        </p:nvSpPr>
        <p:spPr>
          <a:xfrm>
            <a:off x="1492135" y="2711997"/>
            <a:ext cx="39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The map shows that in some areas the GWR has higher performance. </a:t>
            </a:r>
          </a:p>
        </p:txBody>
      </p:sp>
    </p:spTree>
    <p:extLst>
      <p:ext uri="{BB962C8B-B14F-4D97-AF65-F5344CB8AC3E}">
        <p14:creationId xmlns:p14="http://schemas.microsoft.com/office/powerpoint/2010/main" val="307729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813816" y="195883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Model 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6E597-C966-AE72-60C8-4D97CA44AC65}"/>
              </a:ext>
            </a:extLst>
          </p:cNvPr>
          <p:cNvSpPr txBox="1"/>
          <p:nvPr/>
        </p:nvSpPr>
        <p:spPr>
          <a:xfrm>
            <a:off x="813816" y="1189735"/>
            <a:ext cx="9820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The downside of the AIC is that it offers no inferential way of detecting whether differences are statistically different from one another. 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The package </a:t>
            </a:r>
            <a:r>
              <a:rPr lang="en-AU" sz="2400" dirty="0" err="1">
                <a:solidFill>
                  <a:schemeClr val="bg1"/>
                </a:solidFill>
              </a:rPr>
              <a:t>spgwr</a:t>
            </a:r>
            <a:r>
              <a:rPr lang="en-AU" sz="2400" dirty="0">
                <a:solidFill>
                  <a:schemeClr val="bg1"/>
                </a:solidFill>
              </a:rPr>
              <a:t> has a suite of tests comparing OLS and GWR models under an inferential framework.</a:t>
            </a:r>
          </a:p>
          <a:p>
            <a:endParaRPr lang="en-AU" sz="2400" dirty="0">
              <a:solidFill>
                <a:schemeClr val="bg1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These tests are described in Fotheringham et al. (2002). The null in these tests is the OLS and thus a statistically significant test statistic indicates that the GWR provides a statistically significant improvement over an OLS in terms of its ability to match observed values.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1F3ED-F5A8-F0BE-9E0D-B21635A5C3AB}"/>
              </a:ext>
            </a:extLst>
          </p:cNvPr>
          <p:cNvSpPr txBox="1"/>
          <p:nvPr/>
        </p:nvSpPr>
        <p:spPr>
          <a:xfrm>
            <a:off x="839709" y="6124010"/>
            <a:ext cx="10615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Fotheringham, A.S., </a:t>
            </a:r>
            <a:r>
              <a:rPr lang="en-AU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Brunsdon</a:t>
            </a:r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, C., et al. (2002) Geographically weighted regression: The analysis of spatially varying relationships. Wiley, Hoboken.</a:t>
            </a:r>
            <a:endParaRPr lang="en-A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97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813816" y="195883"/>
            <a:ext cx="9962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Overall model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1F3ED-F5A8-F0BE-9E0D-B21635A5C3AB}"/>
              </a:ext>
            </a:extLst>
          </p:cNvPr>
          <p:cNvSpPr txBox="1"/>
          <p:nvPr/>
        </p:nvSpPr>
        <p:spPr>
          <a:xfrm>
            <a:off x="839709" y="6124010"/>
            <a:ext cx="10615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Fotheringham, A.S., </a:t>
            </a:r>
            <a:r>
              <a:rPr lang="en-AU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Brunsdon</a:t>
            </a:r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, C., et al. (2002) Geographically weighted regression: The analysis of spatially varying relationships. Wiley, Hoboken.</a:t>
            </a:r>
            <a:endParaRPr lang="en-AU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5F4AF-9446-4233-C8FE-9EDBA121A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181" y="1087473"/>
            <a:ext cx="4374181" cy="1417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1A743F-BB93-3DD8-59B5-7A479351AA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1087473"/>
            <a:ext cx="4085029" cy="1418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DCE0E-6CAA-5043-CF60-48767CAFA7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182" y="3093433"/>
            <a:ext cx="4374181" cy="1535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4FD8FC-860C-A8FB-34FA-D470E71A65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400" y="3169056"/>
            <a:ext cx="4146443" cy="13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3682BD-440A-5DB9-D0B7-C5A2BB1CAF01}"/>
              </a:ext>
            </a:extLst>
          </p:cNvPr>
          <p:cNvSpPr txBox="1"/>
          <p:nvPr/>
        </p:nvSpPr>
        <p:spPr>
          <a:xfrm>
            <a:off x="839709" y="379381"/>
            <a:ext cx="9962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Check the GWR coefficient spatial heterogeneity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1F3ED-F5A8-F0BE-9E0D-B21635A5C3AB}"/>
              </a:ext>
            </a:extLst>
          </p:cNvPr>
          <p:cNvSpPr txBox="1"/>
          <p:nvPr/>
        </p:nvSpPr>
        <p:spPr>
          <a:xfrm>
            <a:off x="839709" y="6124010"/>
            <a:ext cx="10615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Fotheringham, A.S., </a:t>
            </a:r>
            <a:r>
              <a:rPr lang="en-AU" sz="1200" b="0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Brunsdon</a:t>
            </a:r>
            <a:r>
              <a:rPr lang="en-AU" sz="12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, C., et al. (2002) Geographically weighted regression: The analysis of spatially varying relationships. Wiley, Hoboken.</a:t>
            </a:r>
            <a:endParaRPr lang="en-A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2629C-65FF-609A-CC04-5DC67BE72C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7494" y="1218177"/>
            <a:ext cx="8957011" cy="43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4735DBA-EF20-39E1-C2C3-D1CEC5D3FAD4}"/>
              </a:ext>
            </a:extLst>
          </p:cNvPr>
          <p:cNvSpPr txBox="1">
            <a:spLocks/>
          </p:cNvSpPr>
          <p:nvPr/>
        </p:nvSpPr>
        <p:spPr>
          <a:xfrm>
            <a:off x="622847" y="186916"/>
            <a:ext cx="9492361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just"/>
            <a:endParaRPr lang="en-US" sz="8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792-00A5-0D34-506C-C2D7367245FD}"/>
              </a:ext>
            </a:extLst>
          </p:cNvPr>
          <p:cNvSpPr txBox="1"/>
          <p:nvPr/>
        </p:nvSpPr>
        <p:spPr>
          <a:xfrm>
            <a:off x="257513" y="6348420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14:cNvPr>
              <p14:cNvContentPartPr/>
              <p14:nvPr/>
            </p14:nvContentPartPr>
            <p14:xfrm>
              <a:off x="3537189" y="4839433"/>
              <a:ext cx="2401560" cy="3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1E4649-1130-51F1-D4BD-0FC18F892C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3189" y="4731433"/>
                <a:ext cx="2509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14:cNvPr>
              <p14:cNvContentPartPr/>
              <p14:nvPr/>
            </p14:nvContentPartPr>
            <p14:xfrm>
              <a:off x="5985189" y="2778073"/>
              <a:ext cx="3567960" cy="3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DDA353-B3B7-FAE9-D7E7-E3D5F5F82C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1189" y="2670073"/>
                <a:ext cx="3675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14:cNvPr>
              <p14:cNvContentPartPr/>
              <p14:nvPr/>
            </p14:nvContentPartPr>
            <p14:xfrm>
              <a:off x="4442229" y="3037993"/>
              <a:ext cx="4073760" cy="55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B29DAE-F76C-737F-76C8-808052064B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8229" y="2929287"/>
                <a:ext cx="4181400" cy="2724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DE39FA-AC79-3435-BBA4-12658F2F05DB}"/>
              </a:ext>
            </a:extLst>
          </p:cNvPr>
          <p:cNvSpPr txBox="1"/>
          <p:nvPr/>
        </p:nvSpPr>
        <p:spPr>
          <a:xfrm>
            <a:off x="1223757" y="1820677"/>
            <a:ext cx="9962027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38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The End</a:t>
            </a:r>
          </a:p>
          <a:p>
            <a:r>
              <a:rPr lang="en-AU" sz="2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Behzad Kiani</a:t>
            </a:r>
          </a:p>
          <a:p>
            <a:r>
              <a:rPr lang="en-AU" sz="2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Research Fellow</a:t>
            </a:r>
          </a:p>
          <a:p>
            <a:r>
              <a:rPr lang="en-AU" sz="2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UQ Centre for Clinical Research, The University of Queensland, Brisbane, Australia</a:t>
            </a:r>
          </a:p>
          <a:p>
            <a:r>
              <a:rPr lang="en-AU" sz="2400" dirty="0">
                <a:solidFill>
                  <a:schemeClr val="bg1"/>
                </a:solidFill>
                <a:latin typeface="Söhne"/>
                <a:ea typeface="+mj-ea"/>
                <a:cs typeface="+mj-cs"/>
              </a:rPr>
              <a:t>Email: B.Kiani@uq.edu.au</a:t>
            </a:r>
          </a:p>
        </p:txBody>
      </p:sp>
    </p:spTree>
    <p:extLst>
      <p:ext uri="{BB962C8B-B14F-4D97-AF65-F5344CB8AC3E}">
        <p14:creationId xmlns:p14="http://schemas.microsoft.com/office/powerpoint/2010/main" val="117007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0" y="64335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AU" sz="4400" b="1" dirty="0">
                <a:latin typeface="Times New Roman"/>
              </a:rPr>
              <a:t>The idea of local indicators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83EDFA-88FB-1BAA-5BD2-2841D2E10856}"/>
              </a:ext>
            </a:extLst>
          </p:cNvPr>
          <p:cNvSpPr txBox="1">
            <a:spLocks/>
          </p:cNvSpPr>
          <p:nvPr/>
        </p:nvSpPr>
        <p:spPr>
          <a:xfrm>
            <a:off x="1700243" y="6192095"/>
            <a:ext cx="1018037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300"/>
              </a:spcAft>
            </a:pP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Behzad Kiani, Hiroshi Mamiya, Benoit Thierry,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Caislin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Firth, Daniel Fuller, Meghan Winters, Yan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Kestens,The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temporal sequence between gentrification and cycling infrastructure expansions in Montreal, </a:t>
            </a:r>
            <a:r>
              <a:rPr lang="en-AU" sz="1000" b="0" dirty="0" err="1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Canada,Habitat</a:t>
            </a:r>
            <a:r>
              <a:rPr lang="en-AU" sz="1000" b="0" dirty="0">
                <a:solidFill>
                  <a:schemeClr val="bg1"/>
                </a:solidFill>
                <a:latin typeface="Arial"/>
                <a:ea typeface="+mj-ea"/>
                <a:cs typeface="Times New Roman"/>
              </a:rPr>
              <a:t> International, Volume 139, 2023, 102899, ISSN 0197-3975, https://doi.org/10.1016/j.habitatint.2023.102899.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B0D5F-6748-01BE-E4E8-7E17E168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03" y="877454"/>
            <a:ext cx="6448257" cy="5103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E3EB63-6CE5-9E79-4D4C-47D2F351BF34}"/>
              </a:ext>
            </a:extLst>
          </p:cNvPr>
          <p:cNvSpPr txBox="1"/>
          <p:nvPr/>
        </p:nvSpPr>
        <p:spPr>
          <a:xfrm>
            <a:off x="492883" y="731795"/>
            <a:ext cx="44853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0" dirty="0">
                <a:solidFill>
                  <a:schemeClr val="bg1"/>
                </a:solidFill>
                <a:effectLst/>
                <a:latin typeface="Söhne"/>
              </a:rPr>
              <a:t>Example:</a:t>
            </a:r>
          </a:p>
          <a:p>
            <a:r>
              <a:rPr lang="en-AU" sz="2400" b="0" i="0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AU" sz="2400" dirty="0">
                <a:solidFill>
                  <a:schemeClr val="bg1"/>
                </a:solidFill>
                <a:latin typeface="Söhne"/>
              </a:rPr>
              <a:t>degree of 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Söhne"/>
              </a:rPr>
              <a:t>association between gentrification from 2006 to 2011 and the subsequent increase in cycling infrastructure from 2011 to 2016 depends on census tracts (locations).</a:t>
            </a:r>
            <a:endParaRPr lang="en-AU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C14423-4C5B-CF51-A33D-0E370B3C4F56}"/>
                  </a:ext>
                </a:extLst>
              </p14:cNvPr>
              <p14:cNvContentPartPr/>
              <p14:nvPr/>
            </p14:nvContentPartPr>
            <p14:xfrm>
              <a:off x="4522509" y="4182433"/>
              <a:ext cx="5529240" cy="1329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C14423-4C5B-CF51-A33D-0E370B3C4F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3510" y="4173431"/>
                <a:ext cx="5546879" cy="1346765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6D9FD87-9EAD-6CDD-0F2E-AA617A09CDC6}"/>
              </a:ext>
            </a:extLst>
          </p:cNvPr>
          <p:cNvSpPr txBox="1"/>
          <p:nvPr/>
        </p:nvSpPr>
        <p:spPr>
          <a:xfrm>
            <a:off x="2673205" y="4996718"/>
            <a:ext cx="265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  <a:latin typeface="Söhne"/>
              </a:rPr>
              <a:t>The strongest</a:t>
            </a:r>
          </a:p>
          <a:p>
            <a:r>
              <a:rPr lang="en-AU" sz="2000" dirty="0">
                <a:solidFill>
                  <a:schemeClr val="bg1"/>
                </a:solidFill>
                <a:latin typeface="Söhne"/>
              </a:rPr>
              <a:t> association!</a:t>
            </a:r>
          </a:p>
        </p:txBody>
      </p:sp>
    </p:spTree>
    <p:extLst>
      <p:ext uri="{BB962C8B-B14F-4D97-AF65-F5344CB8AC3E}">
        <p14:creationId xmlns:p14="http://schemas.microsoft.com/office/powerpoint/2010/main" val="4237301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127549" y="178252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latin typeface="Times New Roman"/>
              </a:rPr>
              <a:t>Global regression models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CE754-11B0-5FCC-3A37-4B680A69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38" y="1188067"/>
            <a:ext cx="4280205" cy="704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DAC57C-6A08-1B94-FDBB-5038266DDBD1}"/>
                  </a:ext>
                </a:extLst>
              </p:cNvPr>
              <p:cNvSpPr txBox="1"/>
              <p:nvPr/>
            </p:nvSpPr>
            <p:spPr>
              <a:xfrm>
                <a:off x="6497538" y="2285413"/>
                <a:ext cx="5251118" cy="13849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>
                    <a:solidFill>
                      <a:schemeClr val="bg1"/>
                    </a:solidFill>
                  </a:rPr>
                  <a:t>The global model implies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800" dirty="0">
                    <a:solidFill>
                      <a:schemeClr val="bg1"/>
                    </a:solidFill>
                  </a:rPr>
                  <a:t> is applied to all spatial units in the study area.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DAC57C-6A08-1B94-FDBB-5038266DD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538" y="2285413"/>
                <a:ext cx="5251118" cy="1384995"/>
              </a:xfrm>
              <a:prstGeom prst="rect">
                <a:avLst/>
              </a:prstGeom>
              <a:blipFill>
                <a:blip r:embed="rId3"/>
                <a:stretch>
                  <a:fillRect l="-2439" t="-4846" b="-114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8809AB-C371-29BA-CF6F-9085D0F8CC3D}"/>
                  </a:ext>
                </a:extLst>
              </p:cNvPr>
              <p:cNvSpPr txBox="1"/>
              <p:nvPr/>
            </p:nvSpPr>
            <p:spPr>
              <a:xfrm>
                <a:off x="604738" y="2285413"/>
                <a:ext cx="5620571" cy="26776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>
                    <a:solidFill>
                      <a:schemeClr val="bg1"/>
                    </a:solidFill>
                  </a:rPr>
                  <a:t>y: 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800" dirty="0">
                    <a:solidFill>
                      <a:schemeClr val="bg1"/>
                    </a:solidFill>
                  </a:rPr>
                  <a:t>: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800" dirty="0">
                    <a:solidFill>
                      <a:schemeClr val="bg1"/>
                    </a:solidFill>
                  </a:rPr>
                  <a:t>: coefficient</a:t>
                </a:r>
              </a:p>
              <a:p>
                <a:r>
                  <a:rPr lang="en-AU" sz="2800" dirty="0">
                    <a:solidFill>
                      <a:schemeClr val="bg1"/>
                    </a:solidFill>
                  </a:rPr>
                  <a:t>Ɛ: error =(actual value-predicted value)</a:t>
                </a:r>
              </a:p>
              <a:p>
                <a:endParaRPr lang="en-A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8809AB-C371-29BA-CF6F-9085D0F8C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38" y="2285413"/>
                <a:ext cx="5620571" cy="2677656"/>
              </a:xfrm>
              <a:prstGeom prst="rect">
                <a:avLst/>
              </a:prstGeom>
              <a:blipFill>
                <a:blip r:embed="rId4"/>
                <a:stretch>
                  <a:fillRect l="-2169" t="-25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182F5-4D74-FA70-452C-76578233BBE3}"/>
              </a:ext>
            </a:extLst>
          </p:cNvPr>
          <p:cNvSpPr txBox="1"/>
          <p:nvPr/>
        </p:nvSpPr>
        <p:spPr>
          <a:xfrm>
            <a:off x="6497538" y="4008962"/>
            <a:ext cx="525111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Assumption: the relationship between x and y is </a:t>
            </a:r>
            <a:r>
              <a:rPr lang="en-AU" sz="2800" dirty="0">
                <a:solidFill>
                  <a:schemeClr val="bg1"/>
                </a:solidFill>
                <a:highlight>
                  <a:srgbClr val="4085C6"/>
                </a:highlight>
              </a:rPr>
              <a:t>stationary.</a:t>
            </a:r>
            <a:endParaRPr lang="en-A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127549" y="178252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latin typeface="Times New Roman"/>
              </a:rPr>
              <a:t>Tutorial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D4C70-C126-07A4-CD22-A07EAEDB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94" y="1474396"/>
            <a:ext cx="9461246" cy="3128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B2A88-912E-09D3-B2E3-4306B906D518}"/>
              </a:ext>
            </a:extLst>
          </p:cNvPr>
          <p:cNvSpPr txBox="1"/>
          <p:nvPr/>
        </p:nvSpPr>
        <p:spPr>
          <a:xfrm>
            <a:off x="3477986" y="5014272"/>
            <a:ext cx="4414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https://crd230.github.io/gwr.html</a:t>
            </a:r>
          </a:p>
        </p:txBody>
      </p:sp>
    </p:spTree>
    <p:extLst>
      <p:ext uri="{BB962C8B-B14F-4D97-AF65-F5344CB8AC3E}">
        <p14:creationId xmlns:p14="http://schemas.microsoft.com/office/powerpoint/2010/main" val="242266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127549" y="178252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latin typeface="Times New Roman"/>
              </a:rPr>
              <a:t>Dataset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86D01-309F-F0EA-FD34-B61824F7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9" y="1474396"/>
            <a:ext cx="7403158" cy="4324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E64DDE-EA07-F5C8-BFED-C2F5DC1F4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995" y="1474396"/>
            <a:ext cx="4199533" cy="4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3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127549" y="178252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>
                <a:latin typeface="Times New Roman"/>
              </a:rPr>
              <a:t>let’s do the global model in R</a:t>
            </a:r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4ADF24-50BD-4366-0801-E25EA0BC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19" y="1200728"/>
            <a:ext cx="4933557" cy="1062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C67E2A-993E-E731-1B2F-EC375D0F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46" y="1200728"/>
            <a:ext cx="6109701" cy="49646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7F1E51-6903-48CD-87E5-91F0B956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9" y="2640609"/>
            <a:ext cx="3419952" cy="3524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32BD373-7F55-1C8B-3E4C-B30B4187CE5A}"/>
                  </a:ext>
                </a:extLst>
              </p14:cNvPr>
              <p14:cNvContentPartPr/>
              <p14:nvPr/>
            </p14:nvContentPartPr>
            <p14:xfrm>
              <a:off x="7028829" y="3158120"/>
              <a:ext cx="146880" cy="1828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32BD373-7F55-1C8B-3E4C-B30B4187CE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0189" y="3149480"/>
                <a:ext cx="164520" cy="18464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A799A39-FBE5-4FF8-2B3F-061D9CA3ABB7}"/>
              </a:ext>
            </a:extLst>
          </p:cNvPr>
          <p:cNvSpPr txBox="1"/>
          <p:nvPr/>
        </p:nvSpPr>
        <p:spPr>
          <a:xfrm>
            <a:off x="2877275" y="4858045"/>
            <a:ext cx="278461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Same coefficient for all geographical areas.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69CEFC7-A097-A238-3AF8-7B70BFD4B131}"/>
                  </a:ext>
                </a:extLst>
              </p14:cNvPr>
              <p14:cNvContentPartPr/>
              <p14:nvPr/>
            </p14:nvContentPartPr>
            <p14:xfrm>
              <a:off x="4866309" y="4072520"/>
              <a:ext cx="2098080" cy="740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69CEFC7-A097-A238-3AF8-7B70BFD4B1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7309" y="4063520"/>
                <a:ext cx="2115720" cy="7581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E95F121-CEE9-7AE8-FA96-166BCD52DD00}"/>
              </a:ext>
            </a:extLst>
          </p:cNvPr>
          <p:cNvSpPr txBox="1"/>
          <p:nvPr/>
        </p:nvSpPr>
        <p:spPr>
          <a:xfrm>
            <a:off x="2873793" y="5657272"/>
            <a:ext cx="2784616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This model assumes spatial homogeneity in these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151026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F57369A-A829-FEC4-7BD8-9878732E2F79}"/>
              </a:ext>
            </a:extLst>
          </p:cNvPr>
          <p:cNvSpPr txBox="1">
            <a:spLocks/>
          </p:cNvSpPr>
          <p:nvPr/>
        </p:nvSpPr>
        <p:spPr>
          <a:xfrm>
            <a:off x="127549" y="178252"/>
            <a:ext cx="10744255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AU" sz="43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>
                <a:latin typeface="Times New Roman"/>
              </a:rPr>
              <a:t>Stationary can be a weak assumption!</a:t>
            </a:r>
          </a:p>
          <a:p>
            <a:endParaRPr lang="en-AU" sz="1100" dirty="0">
              <a:solidFill>
                <a:schemeClr val="bg1"/>
              </a:solidFill>
              <a:latin typeface="Arial"/>
              <a:ea typeface="+mj-ea"/>
              <a:cs typeface="Times New Roman"/>
            </a:endParaRPr>
          </a:p>
          <a:p>
            <a:endParaRPr lang="en-US" sz="12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4F0F2-25A1-91D6-8ADB-62F3C637FFFE}"/>
              </a:ext>
            </a:extLst>
          </p:cNvPr>
          <p:cNvSpPr txBox="1"/>
          <p:nvPr/>
        </p:nvSpPr>
        <p:spPr>
          <a:xfrm>
            <a:off x="127549" y="6192095"/>
            <a:ext cx="7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809AB-C371-29BA-CF6F-9085D0F8CC3D}"/>
              </a:ext>
            </a:extLst>
          </p:cNvPr>
          <p:cNvSpPr txBox="1"/>
          <p:nvPr/>
        </p:nvSpPr>
        <p:spPr>
          <a:xfrm>
            <a:off x="624762" y="1300180"/>
            <a:ext cx="4188935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Does x affect y differently at different geographic locations?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182F5-4D74-FA70-452C-76578233BBE3}"/>
              </a:ext>
            </a:extLst>
          </p:cNvPr>
          <p:cNvSpPr txBox="1"/>
          <p:nvPr/>
        </p:nvSpPr>
        <p:spPr>
          <a:xfrm>
            <a:off x="624762" y="3114964"/>
            <a:ext cx="4188935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If the global regression estimates that β1= b, are there locations in the data where β1 does not equal b?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5B0B1-E5AA-DA38-01D3-8848F2F7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09" y="1300180"/>
            <a:ext cx="6298128" cy="4984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7A4B02-52C4-4BED-0D41-A9EE3B7E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81" y="6376761"/>
            <a:ext cx="10260457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962</TotalTime>
  <Words>1866</Words>
  <Application>Microsoft Office PowerPoint</Application>
  <PresentationFormat>Widescreen</PresentationFormat>
  <Paragraphs>212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-apple-system</vt:lpstr>
      <vt:lpstr>Arial</vt:lpstr>
      <vt:lpstr>Calibri</vt:lpstr>
      <vt:lpstr>Cambria Math</vt:lpstr>
      <vt:lpstr>CenturyGothic</vt:lpstr>
      <vt:lpstr>DM Sans</vt:lpstr>
      <vt:lpstr>Gotham Book</vt:lpstr>
      <vt:lpstr>Gotham Medium</vt:lpstr>
      <vt:lpstr>Söhne</vt:lpstr>
      <vt:lpstr>Source Sans Pro</vt:lpstr>
      <vt:lpstr>Times New Roman</vt:lpstr>
      <vt:lpstr>Verdana</vt:lpstr>
      <vt:lpstr>University of Queensland</vt:lpstr>
      <vt:lpstr>PowerPoint Presentation</vt:lpstr>
      <vt:lpstr>Acknowledgement   of Country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Behzad Kiani</cp:lastModifiedBy>
  <cp:revision>622</cp:revision>
  <dcterms:created xsi:type="dcterms:W3CDTF">2022-05-13T01:47:19Z</dcterms:created>
  <dcterms:modified xsi:type="dcterms:W3CDTF">2023-11-21T02:11:31Z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